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66" r:id="rId3"/>
    <p:sldId id="259" r:id="rId4"/>
    <p:sldId id="261" r:id="rId5"/>
    <p:sldId id="262" r:id="rId6"/>
    <p:sldId id="263" r:id="rId7"/>
    <p:sldId id="265"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4" d="100"/>
          <a:sy n="114" d="100"/>
        </p:scale>
        <p:origin x="47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646E86D-E5F0-4DD8-B5D8-9BACB7EB7DF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682F821-725F-4663-B940-A1708C4AF34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B0D4E8D-B7E5-4088-98F7-64F162C1137B}" type="datetimeFigureOut">
              <a:rPr lang="en-US"/>
              <a:t>7/22/18</a:t>
            </a:fld>
            <a:endParaRPr lang="en-US"/>
          </a:p>
        </p:txBody>
      </p:sp>
      <p:sp>
        <p:nvSpPr>
          <p:cNvPr id="4" name="Footer Placeholder 3">
            <a:extLst>
              <a:ext uri="{FF2B5EF4-FFF2-40B4-BE49-F238E27FC236}">
                <a16:creationId xmlns:a16="http://schemas.microsoft.com/office/drawing/2014/main" xmlns="" id="{E429D259-0BA1-4549-A8C6-DEDB7877919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673D711-9C46-4F5C-A6A9-7E2F9BA476B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2A6A96F-525E-4DDB-9EB1-4A34FFAF522F}" type="slidenum">
              <a:t>‹#›</a:t>
            </a:fld>
            <a:endParaRPr lang="en-US"/>
          </a:p>
        </p:txBody>
      </p:sp>
      <p:sp>
        <p:nvSpPr>
          <p:cNvPr id="6" name="Header Placeholder 1">
            <a:extLst>
              <a:ext uri="{FF2B5EF4-FFF2-40B4-BE49-F238E27FC236}">
                <a16:creationId xmlns:a16="http://schemas.microsoft.com/office/drawing/2014/main" xmlns="" id="{82EA1D50-E979-4A64-A35C-45E4ADA5CFE8}"/>
              </a:ext>
            </a:extLst>
          </p:cNvPr>
          <p:cNvSpPr txBox="1">
            <a:spLocks noGrp="1"/>
          </p:cNvSpPr>
          <p:nvPr>
            <p:ph type="hdr" sz="quarter"/>
          </p:nvPr>
        </p:nvSpPr>
        <p:spPr>
          <a:xfrm>
            <a:off x="0" y="0"/>
            <a:ext cx="3037837" cy="466435"/>
          </a:xfrm>
          <a:prstGeom prst="rect">
            <a:avLst/>
          </a:prstGeom>
          <a:noFill/>
          <a:ln>
            <a:noFill/>
          </a:ln>
        </p:spPr>
        <p:txBody>
          <a:bodyPr vert="horz" wrap="square" lIns="93177" tIns="46588" rIns="93177" bIns="46588"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7" name="Date Placeholder 2">
            <a:extLst>
              <a:ext uri="{FF2B5EF4-FFF2-40B4-BE49-F238E27FC236}">
                <a16:creationId xmlns:a16="http://schemas.microsoft.com/office/drawing/2014/main" xmlns="" id="{491387D6-B4C8-454C-A8DA-8B501BFB387E}"/>
              </a:ext>
            </a:extLst>
          </p:cNvPr>
          <p:cNvSpPr txBox="1">
            <a:spLocks noGrp="1"/>
          </p:cNvSpPr>
          <p:nvPr>
            <p:ph type="dt" sz="quarter" idx="1"/>
          </p:nvPr>
        </p:nvSpPr>
        <p:spPr>
          <a:xfrm>
            <a:off x="3970937" y="0"/>
            <a:ext cx="3037837" cy="466435"/>
          </a:xfrm>
          <a:prstGeom prst="rect">
            <a:avLst/>
          </a:prstGeom>
          <a:noFill/>
          <a:ln>
            <a:noFill/>
          </a:ln>
        </p:spPr>
        <p:txBody>
          <a:bodyPr vert="horz" wrap="square" lIns="93177" tIns="46588" rIns="93177" bIns="46588"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35E123-0968-45A7-A6A5-053118F3D989}"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7/22/18</a:t>
            </a:fld>
            <a:endParaRPr lang="en-US" sz="1200" b="0" i="0" u="none" strike="noStrike" kern="1200" cap="none" spc="0" baseline="0">
              <a:solidFill>
                <a:srgbClr val="000000"/>
              </a:solidFill>
              <a:uFillTx/>
              <a:latin typeface="Calibri"/>
            </a:endParaRPr>
          </a:p>
        </p:txBody>
      </p:sp>
      <p:sp>
        <p:nvSpPr>
          <p:cNvPr id="8" name="Footer Placeholder 3">
            <a:extLst>
              <a:ext uri="{FF2B5EF4-FFF2-40B4-BE49-F238E27FC236}">
                <a16:creationId xmlns:a16="http://schemas.microsoft.com/office/drawing/2014/main" xmlns="" id="{20CC7042-7E22-4BF9-A5D2-5130CC2F1535}"/>
              </a:ext>
            </a:extLst>
          </p:cNvPr>
          <p:cNvSpPr txBox="1">
            <a:spLocks noGrp="1"/>
          </p:cNvSpPr>
          <p:nvPr>
            <p:ph type="ftr" sz="quarter" idx="2"/>
          </p:nvPr>
        </p:nvSpPr>
        <p:spPr>
          <a:xfrm>
            <a:off x="0" y="8829967"/>
            <a:ext cx="3037837" cy="466435"/>
          </a:xfrm>
          <a:prstGeom prst="rect">
            <a:avLst/>
          </a:prstGeom>
          <a:noFill/>
          <a:ln>
            <a:noFill/>
          </a:ln>
        </p:spPr>
        <p:txBody>
          <a:bodyPr vert="horz" wrap="square" lIns="93177" tIns="46588" rIns="93177" bIns="46588"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9" name="Slide Number Placeholder 4">
            <a:extLst>
              <a:ext uri="{FF2B5EF4-FFF2-40B4-BE49-F238E27FC236}">
                <a16:creationId xmlns:a16="http://schemas.microsoft.com/office/drawing/2014/main" xmlns="" id="{2EEC27AB-ECB1-4689-BC88-0A55D0EB1ADB}"/>
              </a:ext>
            </a:extLst>
          </p:cNvPr>
          <p:cNvSpPr txBox="1">
            <a:spLocks noGrp="1"/>
          </p:cNvSpPr>
          <p:nvPr>
            <p:ph type="sldNum" sz="quarter" idx="3"/>
          </p:nvPr>
        </p:nvSpPr>
        <p:spPr>
          <a:xfrm>
            <a:off x="3970937" y="8829967"/>
            <a:ext cx="3037837" cy="466435"/>
          </a:xfrm>
          <a:prstGeom prst="rect">
            <a:avLst/>
          </a:prstGeom>
          <a:noFill/>
          <a:ln>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BC0482-222E-41BE-9961-23B39F9F7AC9}"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2148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Header Placeholder 1">
            <a:extLst>
              <a:ext uri="{FF2B5EF4-FFF2-40B4-BE49-F238E27FC236}">
                <a16:creationId xmlns:a16="http://schemas.microsoft.com/office/drawing/2014/main" xmlns="" id="{FBC1E7F2-2237-4210-925D-F6F7C4F151E2}"/>
              </a:ext>
            </a:extLst>
          </p:cNvPr>
          <p:cNvSpPr txBox="1">
            <a:spLocks noGrp="1"/>
          </p:cNvSpPr>
          <p:nvPr>
            <p:ph type="hdr" sz="quarter"/>
          </p:nvPr>
        </p:nvSpPr>
        <p:spPr>
          <a:xfrm>
            <a:off x="0" y="0"/>
            <a:ext cx="3037837" cy="466435"/>
          </a:xfrm>
          <a:prstGeom prst="rect">
            <a:avLst/>
          </a:prstGeom>
          <a:noFill/>
          <a:ln>
            <a:noFill/>
          </a:ln>
        </p:spPr>
        <p:txBody>
          <a:bodyPr vert="horz" wrap="square" lIns="93177" tIns="46588" rIns="93177" bIns="46588"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9" name="Date Placeholder 2">
            <a:extLst>
              <a:ext uri="{FF2B5EF4-FFF2-40B4-BE49-F238E27FC236}">
                <a16:creationId xmlns:a16="http://schemas.microsoft.com/office/drawing/2014/main" xmlns="" id="{3BB931FC-3D08-4B37-9F90-4969D45841AC}"/>
              </a:ext>
            </a:extLst>
          </p:cNvPr>
          <p:cNvSpPr txBox="1">
            <a:spLocks noGrp="1"/>
          </p:cNvSpPr>
          <p:nvPr>
            <p:ph type="dt" idx="1"/>
          </p:nvPr>
        </p:nvSpPr>
        <p:spPr>
          <a:xfrm>
            <a:off x="3970937" y="0"/>
            <a:ext cx="3037837" cy="466435"/>
          </a:xfrm>
          <a:prstGeom prst="rect">
            <a:avLst/>
          </a:prstGeom>
          <a:noFill/>
          <a:ln>
            <a:noFill/>
          </a:ln>
        </p:spPr>
        <p:txBody>
          <a:bodyPr vert="horz" wrap="square" lIns="93177" tIns="46588" rIns="93177" bIns="46588"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5E54DF5-0F3A-4D91-8D02-FD304F84C6CD}" type="datetime1">
              <a:rPr lang="en-US"/>
              <a:pPr lvl="0"/>
              <a:t>7/22/18</a:t>
            </a:fld>
            <a:endParaRPr lang="en-US"/>
          </a:p>
        </p:txBody>
      </p:sp>
      <p:sp>
        <p:nvSpPr>
          <p:cNvPr id="10" name="Slide Image Placeholder 3">
            <a:extLst>
              <a:ext uri="{FF2B5EF4-FFF2-40B4-BE49-F238E27FC236}">
                <a16:creationId xmlns:a16="http://schemas.microsoft.com/office/drawing/2014/main" xmlns="" id="{CE298A41-A2B1-40FE-8AC7-2FE74A04CE2B}"/>
              </a:ext>
            </a:extLst>
          </p:cNvPr>
          <p:cNvSpPr>
            <a:spLocks noGrp="1" noRot="1" noChangeAspect="1"/>
          </p:cNvSpPr>
          <p:nvPr>
            <p:ph type="sldImg" idx="2"/>
          </p:nvPr>
        </p:nvSpPr>
        <p:spPr>
          <a:xfrm>
            <a:off x="717547" y="1162046"/>
            <a:ext cx="5575297" cy="3136904"/>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xmlns="" id="{4EACB2A9-E39C-48FE-B448-020F3A7E6ECB}"/>
              </a:ext>
            </a:extLst>
          </p:cNvPr>
          <p:cNvSpPr txBox="1">
            <a:spLocks noGrp="1"/>
          </p:cNvSpPr>
          <p:nvPr>
            <p:ph type="body" sz="quarter" idx="3"/>
          </p:nvPr>
        </p:nvSpPr>
        <p:spPr>
          <a:xfrm>
            <a:off x="701043" y="4473894"/>
            <a:ext cx="5608316" cy="3660462"/>
          </a:xfrm>
          <a:prstGeom prst="rect">
            <a:avLst/>
          </a:prstGeom>
          <a:noFill/>
          <a:ln>
            <a:noFill/>
          </a:ln>
        </p:spPr>
        <p:txBody>
          <a:bodyPr vert="horz" wrap="square" lIns="93177" tIns="46588" rIns="93177" bIns="4658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5">
            <a:extLst>
              <a:ext uri="{FF2B5EF4-FFF2-40B4-BE49-F238E27FC236}">
                <a16:creationId xmlns:a16="http://schemas.microsoft.com/office/drawing/2014/main" xmlns="" id="{385C38D4-1674-499A-A4F8-0A09D0CCAC5A}"/>
              </a:ext>
            </a:extLst>
          </p:cNvPr>
          <p:cNvSpPr txBox="1">
            <a:spLocks noGrp="1"/>
          </p:cNvSpPr>
          <p:nvPr>
            <p:ph type="ftr" sz="quarter" idx="4"/>
          </p:nvPr>
        </p:nvSpPr>
        <p:spPr>
          <a:xfrm>
            <a:off x="0" y="8829967"/>
            <a:ext cx="3037837" cy="466435"/>
          </a:xfrm>
          <a:prstGeom prst="rect">
            <a:avLst/>
          </a:prstGeom>
          <a:noFill/>
          <a:ln>
            <a:noFill/>
          </a:ln>
        </p:spPr>
        <p:txBody>
          <a:bodyPr vert="horz" wrap="square" lIns="93177" tIns="46588" rIns="93177" bIns="46588"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13" name="Slide Number Placeholder 6">
            <a:extLst>
              <a:ext uri="{FF2B5EF4-FFF2-40B4-BE49-F238E27FC236}">
                <a16:creationId xmlns:a16="http://schemas.microsoft.com/office/drawing/2014/main" xmlns="" id="{6782D663-91E2-4C72-A4EA-CBDCF7BD601E}"/>
              </a:ext>
            </a:extLst>
          </p:cNvPr>
          <p:cNvSpPr txBox="1">
            <a:spLocks noGrp="1"/>
          </p:cNvSpPr>
          <p:nvPr>
            <p:ph type="sldNum" sz="quarter" idx="5"/>
          </p:nvPr>
        </p:nvSpPr>
        <p:spPr>
          <a:xfrm>
            <a:off x="3970937" y="8829967"/>
            <a:ext cx="3037837" cy="466435"/>
          </a:xfrm>
          <a:prstGeom prst="rect">
            <a:avLst/>
          </a:prstGeom>
          <a:noFill/>
          <a:ln>
            <a:noFill/>
          </a:ln>
        </p:spPr>
        <p:txBody>
          <a:bodyPr vert="horz" wrap="square" lIns="93177" tIns="46588" rIns="93177" bIns="46588"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9A5C254D-A738-402F-A323-49A0772627EA}" type="slidenum">
              <a:t>‹#›</a:t>
            </a:fld>
            <a:endParaRPr lang="en-US"/>
          </a:p>
        </p:txBody>
      </p:sp>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C378F22-8B1B-456F-968A-1AA48A7FABB2}" type="datetimeFigureOut">
              <a:rPr lang="en-US"/>
              <a:t>7/22/18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630146-8B49-4400-AC75-ECAC071DA080}" type="slidenum">
              <a:t>‹#›</a:t>
            </a:fld>
            <a:endParaRPr lang="en-US"/>
          </a:p>
        </p:txBody>
      </p:sp>
    </p:spTree>
    <p:extLst>
      <p:ext uri="{BB962C8B-B14F-4D97-AF65-F5344CB8AC3E}">
        <p14:creationId xmlns:p14="http://schemas.microsoft.com/office/powerpoint/2010/main" val="185060620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82BE733-D6F5-47F1-A8B0-A62A47E8B586}"/>
              </a:ext>
            </a:extLst>
          </p:cNvPr>
          <p:cNvSpPr>
            <a:spLocks noGrp="1" noRot="1" noChangeAspect="1"/>
          </p:cNvSpPr>
          <p:nvPr>
            <p:ph type="sldImg"/>
          </p:nvPr>
        </p:nvSpPr>
        <p:spPr>
          <a:xfrm>
            <a:off x="717547" y="1162046"/>
            <a:ext cx="5575297" cy="3136904"/>
          </a:xfrm>
          <a:noFill/>
          <a:ln w="12701">
            <a:solidFill>
              <a:srgbClr val="000000"/>
            </a:solidFill>
            <a:prstDash val="solid"/>
          </a:ln>
        </p:spPr>
      </p:sp>
      <p:sp>
        <p:nvSpPr>
          <p:cNvPr id="3" name="Notes Placeholder 2">
            <a:extLst>
              <a:ext uri="{FF2B5EF4-FFF2-40B4-BE49-F238E27FC236}">
                <a16:creationId xmlns:a16="http://schemas.microsoft.com/office/drawing/2014/main" xmlns="" id="{814A36BB-2C78-43BF-A3F4-2205FABA64C2}"/>
              </a:ext>
            </a:extLst>
          </p:cNvPr>
          <p:cNvSpPr txBox="1">
            <a:spLocks noGrp="1"/>
          </p:cNvSpPr>
          <p:nvPr>
            <p:ph type="body" sz="quarter" idx="1"/>
          </p:nvPr>
        </p:nvSpPr>
        <p:spPr>
          <a:xfrm>
            <a:off x="701043" y="4473894"/>
            <a:ext cx="5608316" cy="3660462"/>
          </a:xfrm>
          <a:noFill/>
          <a:ln>
            <a:noFill/>
          </a:ln>
        </p:spPr>
        <p:txBody>
          <a:bodyPr wrap="square" lIns="93177" tIns="46588" rIns="93177" bIns="46588" anchor="t" anchorCtr="0" compatLnSpc="1">
            <a:noAutofit/>
          </a:bodyPr>
          <a:lstStyle/>
          <a:p>
            <a:endParaRPr lang="en-US"/>
          </a:p>
        </p:txBody>
      </p:sp>
      <p:sp>
        <p:nvSpPr>
          <p:cNvPr id="4" name="Slide Number Placeholder 3">
            <a:extLst>
              <a:ext uri="{FF2B5EF4-FFF2-40B4-BE49-F238E27FC236}">
                <a16:creationId xmlns:a16="http://schemas.microsoft.com/office/drawing/2014/main" xmlns="" id="{C08AF97E-80E3-4039-9A06-99EF83A1E8C5}"/>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C53806-C6E3-484D-A4A5-879F9580BDDA}"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9EA46D5-3A79-4433-BB99-A3DDFE5197CF}"/>
              </a:ext>
            </a:extLst>
          </p:cNvPr>
          <p:cNvSpPr>
            <a:spLocks noGrp="1" noRot="1" noChangeAspect="1"/>
          </p:cNvSpPr>
          <p:nvPr>
            <p:ph type="sldImg"/>
          </p:nvPr>
        </p:nvSpPr>
        <p:spPr>
          <a:xfrm>
            <a:off x="717547" y="1162046"/>
            <a:ext cx="5575297" cy="3136904"/>
          </a:xfrm>
          <a:noFill/>
          <a:ln w="12701">
            <a:solidFill>
              <a:srgbClr val="000000"/>
            </a:solidFill>
            <a:prstDash val="solid"/>
          </a:ln>
        </p:spPr>
      </p:sp>
      <p:sp>
        <p:nvSpPr>
          <p:cNvPr id="3" name="Notes Placeholder 2">
            <a:extLst>
              <a:ext uri="{FF2B5EF4-FFF2-40B4-BE49-F238E27FC236}">
                <a16:creationId xmlns:a16="http://schemas.microsoft.com/office/drawing/2014/main" xmlns="" id="{5E8A2BF6-41CF-4627-B31F-3B6015CEFEC8}"/>
              </a:ext>
            </a:extLst>
          </p:cNvPr>
          <p:cNvSpPr txBox="1">
            <a:spLocks noGrp="1"/>
          </p:cNvSpPr>
          <p:nvPr>
            <p:ph type="body" sz="quarter" idx="1"/>
          </p:nvPr>
        </p:nvSpPr>
        <p:spPr>
          <a:xfrm>
            <a:off x="701043" y="4473894"/>
            <a:ext cx="5608316" cy="3660462"/>
          </a:xfrm>
          <a:noFill/>
          <a:ln>
            <a:noFill/>
          </a:ln>
        </p:spPr>
        <p:txBody>
          <a:bodyPr wrap="square" lIns="93177" tIns="46588" rIns="93177" bIns="46588" anchor="t" anchorCtr="0" compatLnSpc="1">
            <a:noAutofit/>
          </a:bodyPr>
          <a:lstStyle/>
          <a:p>
            <a:endParaRPr lang="en-US"/>
          </a:p>
        </p:txBody>
      </p:sp>
      <p:sp>
        <p:nvSpPr>
          <p:cNvPr id="4" name="Slide Number Placeholder 3">
            <a:extLst>
              <a:ext uri="{FF2B5EF4-FFF2-40B4-BE49-F238E27FC236}">
                <a16:creationId xmlns:a16="http://schemas.microsoft.com/office/drawing/2014/main" xmlns="" id="{D86F915D-9A69-4853-A98E-51F54CB2740F}"/>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A140D1-E249-4AE2-A734-F3D2B59FDF38}"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25D4F5F-756D-4F00-A971-5D69D581DB21}"/>
              </a:ext>
            </a:extLst>
          </p:cNvPr>
          <p:cNvSpPr>
            <a:spLocks noGrp="1" noRot="1" noChangeAspect="1"/>
          </p:cNvSpPr>
          <p:nvPr>
            <p:ph type="sldImg"/>
          </p:nvPr>
        </p:nvSpPr>
        <p:spPr>
          <a:xfrm>
            <a:off x="717547" y="1162046"/>
            <a:ext cx="5575297" cy="3136904"/>
          </a:xfrm>
          <a:noFill/>
          <a:ln w="12701">
            <a:solidFill>
              <a:srgbClr val="000000"/>
            </a:solidFill>
            <a:prstDash val="solid"/>
          </a:ln>
        </p:spPr>
      </p:sp>
      <p:sp>
        <p:nvSpPr>
          <p:cNvPr id="3" name="Notes Placeholder 2">
            <a:extLst>
              <a:ext uri="{FF2B5EF4-FFF2-40B4-BE49-F238E27FC236}">
                <a16:creationId xmlns:a16="http://schemas.microsoft.com/office/drawing/2014/main" xmlns="" id="{7B35BF93-57DA-4FD2-A728-6D6F0EB717ED}"/>
              </a:ext>
            </a:extLst>
          </p:cNvPr>
          <p:cNvSpPr txBox="1">
            <a:spLocks noGrp="1"/>
          </p:cNvSpPr>
          <p:nvPr>
            <p:ph type="body" sz="quarter" idx="1"/>
          </p:nvPr>
        </p:nvSpPr>
        <p:spPr>
          <a:xfrm>
            <a:off x="701043" y="4473894"/>
            <a:ext cx="5608316" cy="3660462"/>
          </a:xfrm>
          <a:noFill/>
          <a:ln>
            <a:noFill/>
          </a:ln>
        </p:spPr>
        <p:txBody>
          <a:bodyPr wrap="square" lIns="93177" tIns="46588" rIns="93177" bIns="46588" anchor="t" anchorCtr="0" compatLnSpc="1">
            <a:noAutofit/>
          </a:bodyPr>
          <a:lstStyle/>
          <a:p>
            <a:endParaRPr lang="en-US"/>
          </a:p>
        </p:txBody>
      </p:sp>
      <p:sp>
        <p:nvSpPr>
          <p:cNvPr id="4" name="Slide Number Placeholder 3">
            <a:extLst>
              <a:ext uri="{FF2B5EF4-FFF2-40B4-BE49-F238E27FC236}">
                <a16:creationId xmlns:a16="http://schemas.microsoft.com/office/drawing/2014/main" xmlns="" id="{E6A76CC0-4EEF-4F89-9834-7B356D14F48C}"/>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E8F5CD-DDC6-4462-81CA-648ACF6F16CF}"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B45B407-7ED6-4A4A-9B71-62650D87AB56}"/>
              </a:ext>
            </a:extLst>
          </p:cNvPr>
          <p:cNvSpPr>
            <a:spLocks noGrp="1" noRot="1" noChangeAspect="1"/>
          </p:cNvSpPr>
          <p:nvPr>
            <p:ph type="sldImg"/>
          </p:nvPr>
        </p:nvSpPr>
        <p:spPr>
          <a:xfrm>
            <a:off x="717547" y="1162046"/>
            <a:ext cx="5575297" cy="3136904"/>
          </a:xfrm>
          <a:noFill/>
          <a:ln w="12701">
            <a:solidFill>
              <a:srgbClr val="000000"/>
            </a:solidFill>
            <a:prstDash val="solid"/>
          </a:ln>
        </p:spPr>
      </p:sp>
      <p:sp>
        <p:nvSpPr>
          <p:cNvPr id="3" name="Notes Placeholder 2">
            <a:extLst>
              <a:ext uri="{FF2B5EF4-FFF2-40B4-BE49-F238E27FC236}">
                <a16:creationId xmlns:a16="http://schemas.microsoft.com/office/drawing/2014/main" xmlns="" id="{87A315C1-370E-486F-B744-E519AD3C6312}"/>
              </a:ext>
            </a:extLst>
          </p:cNvPr>
          <p:cNvSpPr txBox="1">
            <a:spLocks noGrp="1"/>
          </p:cNvSpPr>
          <p:nvPr>
            <p:ph type="body" sz="quarter" idx="1"/>
          </p:nvPr>
        </p:nvSpPr>
        <p:spPr>
          <a:xfrm>
            <a:off x="701043" y="4473894"/>
            <a:ext cx="5608316" cy="3660462"/>
          </a:xfrm>
          <a:noFill/>
          <a:ln>
            <a:noFill/>
          </a:ln>
        </p:spPr>
        <p:txBody>
          <a:bodyPr wrap="square" lIns="93177" tIns="46588" rIns="93177" bIns="46588" anchor="t" anchorCtr="0" compatLnSpc="1">
            <a:noAutofit/>
          </a:bodyPr>
          <a:lstStyle/>
          <a:p>
            <a:endParaRPr lang="en-US"/>
          </a:p>
        </p:txBody>
      </p:sp>
      <p:sp>
        <p:nvSpPr>
          <p:cNvPr id="4" name="Slide Number Placeholder 3">
            <a:extLst>
              <a:ext uri="{FF2B5EF4-FFF2-40B4-BE49-F238E27FC236}">
                <a16:creationId xmlns:a16="http://schemas.microsoft.com/office/drawing/2014/main" xmlns="" id="{5B79B186-3D6E-4B61-B12F-7D538D8FF2C3}"/>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384A26-01DF-4292-9870-3230B8C168B7}"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F1D5DE6-5CBF-4DD3-A954-195CA2503572}"/>
              </a:ext>
            </a:extLst>
          </p:cNvPr>
          <p:cNvSpPr>
            <a:spLocks noGrp="1" noRot="1" noChangeAspect="1"/>
          </p:cNvSpPr>
          <p:nvPr>
            <p:ph type="sldImg"/>
          </p:nvPr>
        </p:nvSpPr>
        <p:spPr>
          <a:xfrm>
            <a:off x="717547" y="1162046"/>
            <a:ext cx="5575297" cy="3136904"/>
          </a:xfrm>
          <a:noFill/>
          <a:ln w="12701">
            <a:solidFill>
              <a:srgbClr val="000000"/>
            </a:solidFill>
            <a:prstDash val="solid"/>
          </a:ln>
        </p:spPr>
      </p:sp>
      <p:sp>
        <p:nvSpPr>
          <p:cNvPr id="3" name="Notes Placeholder 2">
            <a:extLst>
              <a:ext uri="{FF2B5EF4-FFF2-40B4-BE49-F238E27FC236}">
                <a16:creationId xmlns:a16="http://schemas.microsoft.com/office/drawing/2014/main" xmlns="" id="{6FB4F378-1DED-475E-9D8A-6487302573DE}"/>
              </a:ext>
            </a:extLst>
          </p:cNvPr>
          <p:cNvSpPr txBox="1">
            <a:spLocks noGrp="1"/>
          </p:cNvSpPr>
          <p:nvPr>
            <p:ph type="body" sz="quarter" idx="1"/>
          </p:nvPr>
        </p:nvSpPr>
        <p:spPr>
          <a:xfrm>
            <a:off x="701043" y="4473894"/>
            <a:ext cx="5608316" cy="3660462"/>
          </a:xfrm>
          <a:noFill/>
          <a:ln>
            <a:noFill/>
          </a:ln>
        </p:spPr>
        <p:txBody>
          <a:bodyPr wrap="square" lIns="93177" tIns="46588" rIns="93177" bIns="46588" anchor="t" anchorCtr="0" compatLnSpc="1">
            <a:noAutofit/>
          </a:bodyPr>
          <a:lstStyle/>
          <a:p>
            <a:endParaRPr lang="en-US"/>
          </a:p>
        </p:txBody>
      </p:sp>
      <p:sp>
        <p:nvSpPr>
          <p:cNvPr id="4" name="Slide Number Placeholder 3">
            <a:extLst>
              <a:ext uri="{FF2B5EF4-FFF2-40B4-BE49-F238E27FC236}">
                <a16:creationId xmlns:a16="http://schemas.microsoft.com/office/drawing/2014/main" xmlns="" id="{4148CFAE-1E58-4E41-AB3D-186167AE23C1}"/>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57A795-7777-49DB-8E4C-4C1CEA5FE2F7}"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4A92D09-8B02-471C-BC93-4EE9DD13BE77}"/>
              </a:ext>
            </a:extLst>
          </p:cNvPr>
          <p:cNvSpPr>
            <a:spLocks noGrp="1" noRot="1" noChangeAspect="1"/>
          </p:cNvSpPr>
          <p:nvPr>
            <p:ph type="sldImg"/>
          </p:nvPr>
        </p:nvSpPr>
        <p:spPr>
          <a:xfrm>
            <a:off x="717547" y="1162046"/>
            <a:ext cx="5575297" cy="3136904"/>
          </a:xfrm>
          <a:noFill/>
          <a:ln w="12701">
            <a:solidFill>
              <a:srgbClr val="000000"/>
            </a:solidFill>
            <a:prstDash val="solid"/>
          </a:ln>
        </p:spPr>
      </p:sp>
      <p:sp>
        <p:nvSpPr>
          <p:cNvPr id="3" name="Notes Placeholder 2">
            <a:extLst>
              <a:ext uri="{FF2B5EF4-FFF2-40B4-BE49-F238E27FC236}">
                <a16:creationId xmlns:a16="http://schemas.microsoft.com/office/drawing/2014/main" xmlns="" id="{22CF7A98-2B85-4AAA-9C85-F73F17ABA0B8}"/>
              </a:ext>
            </a:extLst>
          </p:cNvPr>
          <p:cNvSpPr txBox="1">
            <a:spLocks noGrp="1"/>
          </p:cNvSpPr>
          <p:nvPr>
            <p:ph type="body" sz="quarter" idx="1"/>
          </p:nvPr>
        </p:nvSpPr>
        <p:spPr>
          <a:xfrm>
            <a:off x="701043" y="4473894"/>
            <a:ext cx="5608316" cy="3660462"/>
          </a:xfrm>
          <a:noFill/>
          <a:ln>
            <a:noFill/>
          </a:ln>
        </p:spPr>
        <p:txBody>
          <a:bodyPr wrap="square" lIns="93177" tIns="46588" rIns="93177" bIns="46588" anchor="t" anchorCtr="0" compatLnSpc="1">
            <a:noAutofit/>
          </a:bodyPr>
          <a:lstStyle/>
          <a:p>
            <a:endParaRPr lang="en-US"/>
          </a:p>
        </p:txBody>
      </p:sp>
      <p:sp>
        <p:nvSpPr>
          <p:cNvPr id="4" name="Slide Number Placeholder 3">
            <a:extLst>
              <a:ext uri="{FF2B5EF4-FFF2-40B4-BE49-F238E27FC236}">
                <a16:creationId xmlns:a16="http://schemas.microsoft.com/office/drawing/2014/main" xmlns="" id="{CDD42732-D98D-45E8-903B-E16A46C66E07}"/>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DA0957-E324-44D0-9B9E-E4F0E8A6CFC7}"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1BF96-2AD2-4047-8530-F31919FEC31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xmlns="" id="{2AC998CE-DB31-4E88-B7F6-7A804DD8BB0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xmlns="" id="{E27492F3-867F-4942-9A21-ABE6FCA07186}"/>
              </a:ext>
            </a:extLst>
          </p:cNvPr>
          <p:cNvSpPr txBox="1">
            <a:spLocks noGrp="1"/>
          </p:cNvSpPr>
          <p:nvPr>
            <p:ph type="dt" sz="half" idx="7"/>
          </p:nvPr>
        </p:nvSpPr>
        <p:spPr>
          <a:xfrm>
            <a:off x="838203" y="6356351"/>
            <a:ext cx="2743200" cy="365129"/>
          </a:xfrm>
        </p:spPr>
        <p:txBody>
          <a:bodyPr/>
          <a:lstStyle>
            <a:lvl1pPr>
              <a:defRPr/>
            </a:lvl1pPr>
          </a:lstStyle>
          <a:p>
            <a:pPr lvl="0"/>
            <a:fld id="{4D77281A-D7C6-446B-8511-750333C95D6B}" type="datetime1">
              <a:rPr lang="en-US"/>
              <a:pPr lvl="0"/>
              <a:t>7/22/18</a:t>
            </a:fld>
            <a:endParaRPr lang="en-US"/>
          </a:p>
        </p:txBody>
      </p:sp>
      <p:sp>
        <p:nvSpPr>
          <p:cNvPr id="5" name="Footer Placeholder 4">
            <a:extLst>
              <a:ext uri="{FF2B5EF4-FFF2-40B4-BE49-F238E27FC236}">
                <a16:creationId xmlns:a16="http://schemas.microsoft.com/office/drawing/2014/main" xmlns="" id="{66ABB0E5-6C28-4E61-9F70-4F0FB860A463}"/>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13D1410A-B1E0-4DE9-B825-5366C49B9471}"/>
              </a:ext>
            </a:extLst>
          </p:cNvPr>
          <p:cNvSpPr txBox="1">
            <a:spLocks noGrp="1"/>
          </p:cNvSpPr>
          <p:nvPr>
            <p:ph type="sldNum" sz="quarter" idx="8"/>
          </p:nvPr>
        </p:nvSpPr>
        <p:spPr>
          <a:xfrm>
            <a:off x="8610603" y="6356351"/>
            <a:ext cx="2743200" cy="365129"/>
          </a:xfrm>
        </p:spPr>
        <p:txBody>
          <a:bodyPr/>
          <a:lstStyle>
            <a:lvl1pPr>
              <a:defRPr/>
            </a:lvl1pPr>
          </a:lstStyle>
          <a:p>
            <a:pPr lvl="0"/>
            <a:fld id="{1C81C0B4-DAA3-4784-B2E4-A605379741B8}" type="slidenum">
              <a:t>‹#›</a:t>
            </a:fld>
            <a:endParaRPr lang="en-US"/>
          </a:p>
        </p:txBody>
      </p:sp>
    </p:spTree>
    <p:extLst>
      <p:ext uri="{BB962C8B-B14F-4D97-AF65-F5344CB8AC3E}">
        <p14:creationId xmlns:p14="http://schemas.microsoft.com/office/powerpoint/2010/main" val="33078618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2546C-DC5A-4D19-AAAD-0EE7C57843EA}"/>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0E8A3D7D-8092-4D8E-B0F8-8C2C825ADDA2}"/>
              </a:ext>
            </a:extLst>
          </p:cNvPr>
          <p:cNvSpPr txBox="1">
            <a:spLocks noGrp="1"/>
          </p:cNvSpPr>
          <p:nvPr>
            <p:ph type="body" orient="vert" idx="1"/>
          </p:nvPr>
        </p:nvSpPr>
        <p:spPr>
          <a:xfrm>
            <a:off x="838203" y="1825627"/>
            <a:ext cx="10515600" cy="435133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2EB181-0DFE-4686-BAF4-BBBDBBC406BD}"/>
              </a:ext>
            </a:extLst>
          </p:cNvPr>
          <p:cNvSpPr txBox="1">
            <a:spLocks noGrp="1"/>
          </p:cNvSpPr>
          <p:nvPr>
            <p:ph type="dt" sz="half" idx="7"/>
          </p:nvPr>
        </p:nvSpPr>
        <p:spPr>
          <a:xfrm>
            <a:off x="838203" y="6356351"/>
            <a:ext cx="2743200" cy="365129"/>
          </a:xfrm>
        </p:spPr>
        <p:txBody>
          <a:bodyPr/>
          <a:lstStyle>
            <a:lvl1pPr>
              <a:defRPr/>
            </a:lvl1pPr>
          </a:lstStyle>
          <a:p>
            <a:pPr lvl="0"/>
            <a:fld id="{50292789-D92C-4A32-92B2-A3E647F275E4}" type="datetime1">
              <a:rPr lang="en-US"/>
              <a:pPr lvl="0"/>
              <a:t>7/22/18</a:t>
            </a:fld>
            <a:endParaRPr lang="en-US"/>
          </a:p>
        </p:txBody>
      </p:sp>
      <p:sp>
        <p:nvSpPr>
          <p:cNvPr id="5" name="Footer Placeholder 4">
            <a:extLst>
              <a:ext uri="{FF2B5EF4-FFF2-40B4-BE49-F238E27FC236}">
                <a16:creationId xmlns:a16="http://schemas.microsoft.com/office/drawing/2014/main" xmlns="" id="{FFA40570-EEBD-493C-A6F2-B7D153C85622}"/>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EA5F8111-0DCB-43AE-B19B-BD10912BA592}"/>
              </a:ext>
            </a:extLst>
          </p:cNvPr>
          <p:cNvSpPr txBox="1">
            <a:spLocks noGrp="1"/>
          </p:cNvSpPr>
          <p:nvPr>
            <p:ph type="sldNum" sz="quarter" idx="8"/>
          </p:nvPr>
        </p:nvSpPr>
        <p:spPr>
          <a:xfrm>
            <a:off x="8610603" y="6356351"/>
            <a:ext cx="2743200" cy="365129"/>
          </a:xfrm>
        </p:spPr>
        <p:txBody>
          <a:bodyPr/>
          <a:lstStyle>
            <a:lvl1pPr>
              <a:defRPr/>
            </a:lvl1pPr>
          </a:lstStyle>
          <a:p>
            <a:pPr lvl="0"/>
            <a:fld id="{EF1597FE-73B7-4EFC-BBDA-FA25C06BE729}" type="slidenum">
              <a:t>‹#›</a:t>
            </a:fld>
            <a:endParaRPr lang="en-US"/>
          </a:p>
        </p:txBody>
      </p:sp>
    </p:spTree>
    <p:extLst>
      <p:ext uri="{BB962C8B-B14F-4D97-AF65-F5344CB8AC3E}">
        <p14:creationId xmlns:p14="http://schemas.microsoft.com/office/powerpoint/2010/main" val="291478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C7DCF5-6F15-4F11-9B49-06BEA072D6F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B3AAD43D-D871-4F9E-B2FD-F92168D5664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7A6B49-CBEA-4119-AF8C-8A7925E5A378}"/>
              </a:ext>
            </a:extLst>
          </p:cNvPr>
          <p:cNvSpPr txBox="1">
            <a:spLocks noGrp="1"/>
          </p:cNvSpPr>
          <p:nvPr>
            <p:ph type="dt" sz="half" idx="7"/>
          </p:nvPr>
        </p:nvSpPr>
        <p:spPr>
          <a:xfrm>
            <a:off x="838203" y="6356351"/>
            <a:ext cx="2743200" cy="365129"/>
          </a:xfrm>
        </p:spPr>
        <p:txBody>
          <a:bodyPr/>
          <a:lstStyle>
            <a:lvl1pPr>
              <a:defRPr/>
            </a:lvl1pPr>
          </a:lstStyle>
          <a:p>
            <a:pPr lvl="0"/>
            <a:fld id="{F4B86A13-5313-46FB-8ABE-22EBB7C47B35}" type="datetime1">
              <a:rPr lang="en-US"/>
              <a:pPr lvl="0"/>
              <a:t>7/22/18</a:t>
            </a:fld>
            <a:endParaRPr lang="en-US"/>
          </a:p>
        </p:txBody>
      </p:sp>
      <p:sp>
        <p:nvSpPr>
          <p:cNvPr id="5" name="Footer Placeholder 4">
            <a:extLst>
              <a:ext uri="{FF2B5EF4-FFF2-40B4-BE49-F238E27FC236}">
                <a16:creationId xmlns:a16="http://schemas.microsoft.com/office/drawing/2014/main" xmlns="" id="{2F5FF127-013B-4937-B641-2645B265433D}"/>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67AEB571-7634-45BE-ACFE-9FD834DD2634}"/>
              </a:ext>
            </a:extLst>
          </p:cNvPr>
          <p:cNvSpPr txBox="1">
            <a:spLocks noGrp="1"/>
          </p:cNvSpPr>
          <p:nvPr>
            <p:ph type="sldNum" sz="quarter" idx="8"/>
          </p:nvPr>
        </p:nvSpPr>
        <p:spPr>
          <a:xfrm>
            <a:off x="8610603" y="6356351"/>
            <a:ext cx="2743200" cy="365129"/>
          </a:xfrm>
        </p:spPr>
        <p:txBody>
          <a:bodyPr/>
          <a:lstStyle>
            <a:lvl1pPr>
              <a:defRPr/>
            </a:lvl1pPr>
          </a:lstStyle>
          <a:p>
            <a:pPr lvl="0"/>
            <a:fld id="{65E98341-D70C-4D61-B7D4-3138884F09F6}" type="slidenum">
              <a:t>‹#›</a:t>
            </a:fld>
            <a:endParaRPr lang="en-US"/>
          </a:p>
        </p:txBody>
      </p:sp>
    </p:spTree>
    <p:extLst>
      <p:ext uri="{BB962C8B-B14F-4D97-AF65-F5344CB8AC3E}">
        <p14:creationId xmlns:p14="http://schemas.microsoft.com/office/powerpoint/2010/main" val="282344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0A41A-1E6A-446B-9A1C-DC5D69012F74}"/>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A1485AA5-E77B-4D5A-BF9D-9680A57F2044}"/>
              </a:ext>
            </a:extLst>
          </p:cNvPr>
          <p:cNvSpPr txBox="1">
            <a:spLocks noGrp="1"/>
          </p:cNvSpPr>
          <p:nvPr>
            <p:ph idx="1"/>
          </p:nvPr>
        </p:nvSpPr>
        <p:spPr>
          <a:xfrm>
            <a:off x="838203" y="1825627"/>
            <a:ext cx="10515600"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687F8B-A66B-429F-9165-ED0CFE8377D7}"/>
              </a:ext>
            </a:extLst>
          </p:cNvPr>
          <p:cNvSpPr txBox="1">
            <a:spLocks noGrp="1"/>
          </p:cNvSpPr>
          <p:nvPr>
            <p:ph type="dt" sz="half" idx="7"/>
          </p:nvPr>
        </p:nvSpPr>
        <p:spPr>
          <a:xfrm>
            <a:off x="838203" y="6356351"/>
            <a:ext cx="2743200" cy="365129"/>
          </a:xfrm>
        </p:spPr>
        <p:txBody>
          <a:bodyPr/>
          <a:lstStyle>
            <a:lvl1pPr>
              <a:defRPr/>
            </a:lvl1pPr>
          </a:lstStyle>
          <a:p>
            <a:pPr lvl="0"/>
            <a:fld id="{9BC31865-F18B-46CE-9898-1EF205E1B93F}" type="datetime1">
              <a:rPr lang="en-US"/>
              <a:pPr lvl="0"/>
              <a:t>7/22/18</a:t>
            </a:fld>
            <a:endParaRPr lang="en-US"/>
          </a:p>
        </p:txBody>
      </p:sp>
      <p:sp>
        <p:nvSpPr>
          <p:cNvPr id="5" name="Footer Placeholder 4">
            <a:extLst>
              <a:ext uri="{FF2B5EF4-FFF2-40B4-BE49-F238E27FC236}">
                <a16:creationId xmlns:a16="http://schemas.microsoft.com/office/drawing/2014/main" xmlns="" id="{7CBD2329-BF9F-4E1D-A692-8BE1D8655D8C}"/>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B1D53E7D-4F48-4454-A564-08938422E1A3}"/>
              </a:ext>
            </a:extLst>
          </p:cNvPr>
          <p:cNvSpPr txBox="1">
            <a:spLocks noGrp="1"/>
          </p:cNvSpPr>
          <p:nvPr>
            <p:ph type="sldNum" sz="quarter" idx="8"/>
          </p:nvPr>
        </p:nvSpPr>
        <p:spPr>
          <a:xfrm>
            <a:off x="8610603" y="6356351"/>
            <a:ext cx="2743200" cy="365129"/>
          </a:xfrm>
        </p:spPr>
        <p:txBody>
          <a:bodyPr/>
          <a:lstStyle>
            <a:lvl1pPr>
              <a:defRPr/>
            </a:lvl1pPr>
          </a:lstStyle>
          <a:p>
            <a:pPr lvl="0"/>
            <a:fld id="{68EF8A6F-FE6D-48DB-8B02-C1FF6972D040}" type="slidenum">
              <a:t>‹#›</a:t>
            </a:fld>
            <a:endParaRPr lang="en-US"/>
          </a:p>
        </p:txBody>
      </p:sp>
    </p:spTree>
    <p:extLst>
      <p:ext uri="{BB962C8B-B14F-4D97-AF65-F5344CB8AC3E}">
        <p14:creationId xmlns:p14="http://schemas.microsoft.com/office/powerpoint/2010/main" val="317106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8873C-B990-4730-9E3B-2F9E99BE52E1}"/>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xmlns="" id="{3C456D7C-5AC8-4CE7-A325-EAB8C3AE65C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xmlns="" id="{FDEDCB95-9C7E-4FD9-94E6-8AE27E301DD0}"/>
              </a:ext>
            </a:extLst>
          </p:cNvPr>
          <p:cNvSpPr txBox="1">
            <a:spLocks noGrp="1"/>
          </p:cNvSpPr>
          <p:nvPr>
            <p:ph type="dt" sz="half" idx="7"/>
          </p:nvPr>
        </p:nvSpPr>
        <p:spPr>
          <a:xfrm>
            <a:off x="838203" y="6356351"/>
            <a:ext cx="2743200" cy="365129"/>
          </a:xfrm>
        </p:spPr>
        <p:txBody>
          <a:bodyPr/>
          <a:lstStyle>
            <a:lvl1pPr>
              <a:defRPr/>
            </a:lvl1pPr>
          </a:lstStyle>
          <a:p>
            <a:pPr lvl="0"/>
            <a:fld id="{E77E6447-3626-49AD-8676-9991E3848ECD}" type="datetime1">
              <a:rPr lang="en-US"/>
              <a:pPr lvl="0"/>
              <a:t>7/22/18</a:t>
            </a:fld>
            <a:endParaRPr lang="en-US"/>
          </a:p>
        </p:txBody>
      </p:sp>
      <p:sp>
        <p:nvSpPr>
          <p:cNvPr id="5" name="Footer Placeholder 4">
            <a:extLst>
              <a:ext uri="{FF2B5EF4-FFF2-40B4-BE49-F238E27FC236}">
                <a16:creationId xmlns:a16="http://schemas.microsoft.com/office/drawing/2014/main" xmlns="" id="{0BE99824-082E-45B6-99C7-4FF33C082AE3}"/>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01A5916F-7DBB-4904-B369-6DE53E8700B8}"/>
              </a:ext>
            </a:extLst>
          </p:cNvPr>
          <p:cNvSpPr txBox="1">
            <a:spLocks noGrp="1"/>
          </p:cNvSpPr>
          <p:nvPr>
            <p:ph type="sldNum" sz="quarter" idx="8"/>
          </p:nvPr>
        </p:nvSpPr>
        <p:spPr>
          <a:xfrm>
            <a:off x="8610603" y="6356351"/>
            <a:ext cx="2743200" cy="365129"/>
          </a:xfrm>
        </p:spPr>
        <p:txBody>
          <a:bodyPr/>
          <a:lstStyle>
            <a:lvl1pPr>
              <a:defRPr/>
            </a:lvl1pPr>
          </a:lstStyle>
          <a:p>
            <a:pPr lvl="0"/>
            <a:fld id="{1D3EDCCA-74D7-4A42-80D4-65261FE13C35}" type="slidenum">
              <a:t>‹#›</a:t>
            </a:fld>
            <a:endParaRPr lang="en-US"/>
          </a:p>
        </p:txBody>
      </p:sp>
    </p:spTree>
    <p:extLst>
      <p:ext uri="{BB962C8B-B14F-4D97-AF65-F5344CB8AC3E}">
        <p14:creationId xmlns:p14="http://schemas.microsoft.com/office/powerpoint/2010/main" val="398431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927C5-8611-44EF-A255-D8858653711C}"/>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0E708EA2-6C28-452A-9500-986D8F4FFBD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72D190-CA07-4E3A-8F27-F3E9CBE0556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622648A-F19D-4FAA-ACD8-AE6EEE81FE75}"/>
              </a:ext>
            </a:extLst>
          </p:cNvPr>
          <p:cNvSpPr txBox="1">
            <a:spLocks noGrp="1"/>
          </p:cNvSpPr>
          <p:nvPr>
            <p:ph type="dt" sz="half" idx="7"/>
          </p:nvPr>
        </p:nvSpPr>
        <p:spPr>
          <a:xfrm>
            <a:off x="838203" y="6356351"/>
            <a:ext cx="2743200" cy="365129"/>
          </a:xfrm>
        </p:spPr>
        <p:txBody>
          <a:bodyPr/>
          <a:lstStyle>
            <a:lvl1pPr>
              <a:defRPr/>
            </a:lvl1pPr>
          </a:lstStyle>
          <a:p>
            <a:pPr lvl="0"/>
            <a:fld id="{F713775D-B1A1-4C93-B6F7-A440DAB7A5E3}" type="datetime1">
              <a:rPr lang="en-US"/>
              <a:pPr lvl="0"/>
              <a:t>7/22/18</a:t>
            </a:fld>
            <a:endParaRPr lang="en-US"/>
          </a:p>
        </p:txBody>
      </p:sp>
      <p:sp>
        <p:nvSpPr>
          <p:cNvPr id="6" name="Footer Placeholder 5">
            <a:extLst>
              <a:ext uri="{FF2B5EF4-FFF2-40B4-BE49-F238E27FC236}">
                <a16:creationId xmlns:a16="http://schemas.microsoft.com/office/drawing/2014/main" xmlns="" id="{60BA1426-8751-45CB-8385-2D5EFDFFA8DE}"/>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A799B345-9EAB-4937-A6EB-489723F0FE7C}"/>
              </a:ext>
            </a:extLst>
          </p:cNvPr>
          <p:cNvSpPr txBox="1">
            <a:spLocks noGrp="1"/>
          </p:cNvSpPr>
          <p:nvPr>
            <p:ph type="sldNum" sz="quarter" idx="8"/>
          </p:nvPr>
        </p:nvSpPr>
        <p:spPr>
          <a:xfrm>
            <a:off x="8610603" y="6356351"/>
            <a:ext cx="2743200" cy="365129"/>
          </a:xfrm>
        </p:spPr>
        <p:txBody>
          <a:bodyPr/>
          <a:lstStyle>
            <a:lvl1pPr>
              <a:defRPr/>
            </a:lvl1pPr>
          </a:lstStyle>
          <a:p>
            <a:pPr lvl="0"/>
            <a:fld id="{F4EFEC7A-E991-4B75-BBC9-1FCAF2548898}" type="slidenum">
              <a:t>‹#›</a:t>
            </a:fld>
            <a:endParaRPr lang="en-US"/>
          </a:p>
        </p:txBody>
      </p:sp>
    </p:spTree>
    <p:extLst>
      <p:ext uri="{BB962C8B-B14F-4D97-AF65-F5344CB8AC3E}">
        <p14:creationId xmlns:p14="http://schemas.microsoft.com/office/powerpoint/2010/main" val="196152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06E06-3BDB-47FF-B500-141A24ABC348}"/>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xmlns="" id="{FF877FCE-6338-494A-AE89-791E0604E528}"/>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xmlns="" id="{BF9DF1BD-D53E-40A9-AB7F-3730990C806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2673C9B-EC59-4436-A61B-8FF175BF4DB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xmlns="" id="{33D97709-2EC2-4BBF-8CC0-72D40307956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40AE50F-F955-4E7B-9160-6CE43B3755F7}"/>
              </a:ext>
            </a:extLst>
          </p:cNvPr>
          <p:cNvSpPr txBox="1">
            <a:spLocks noGrp="1"/>
          </p:cNvSpPr>
          <p:nvPr>
            <p:ph type="dt" sz="half" idx="7"/>
          </p:nvPr>
        </p:nvSpPr>
        <p:spPr>
          <a:xfrm>
            <a:off x="838203" y="6356351"/>
            <a:ext cx="2743200" cy="365129"/>
          </a:xfrm>
        </p:spPr>
        <p:txBody>
          <a:bodyPr/>
          <a:lstStyle>
            <a:lvl1pPr>
              <a:defRPr/>
            </a:lvl1pPr>
          </a:lstStyle>
          <a:p>
            <a:pPr lvl="0"/>
            <a:fld id="{35AEE558-BBDC-4F65-91FF-17F7AC1F05D8}" type="datetime1">
              <a:rPr lang="en-US"/>
              <a:pPr lvl="0"/>
              <a:t>7/22/18</a:t>
            </a:fld>
            <a:endParaRPr lang="en-US"/>
          </a:p>
        </p:txBody>
      </p:sp>
      <p:sp>
        <p:nvSpPr>
          <p:cNvPr id="8" name="Footer Placeholder 7">
            <a:extLst>
              <a:ext uri="{FF2B5EF4-FFF2-40B4-BE49-F238E27FC236}">
                <a16:creationId xmlns:a16="http://schemas.microsoft.com/office/drawing/2014/main" xmlns="" id="{728FEFF9-CDB5-425F-87EE-FFCE186BB4A8}"/>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xmlns="" id="{3350F0E0-F4FB-4B94-807E-DF69F6F32AFB}"/>
              </a:ext>
            </a:extLst>
          </p:cNvPr>
          <p:cNvSpPr txBox="1">
            <a:spLocks noGrp="1"/>
          </p:cNvSpPr>
          <p:nvPr>
            <p:ph type="sldNum" sz="quarter" idx="8"/>
          </p:nvPr>
        </p:nvSpPr>
        <p:spPr>
          <a:xfrm>
            <a:off x="8610603" y="6356351"/>
            <a:ext cx="2743200" cy="365129"/>
          </a:xfrm>
        </p:spPr>
        <p:txBody>
          <a:bodyPr/>
          <a:lstStyle>
            <a:lvl1pPr>
              <a:defRPr/>
            </a:lvl1pPr>
          </a:lstStyle>
          <a:p>
            <a:pPr lvl="0"/>
            <a:fld id="{538629EA-67CA-4BF2-BE1A-7C773F48B685}" type="slidenum">
              <a:t>‹#›</a:t>
            </a:fld>
            <a:endParaRPr lang="en-US"/>
          </a:p>
        </p:txBody>
      </p:sp>
    </p:spTree>
    <p:extLst>
      <p:ext uri="{BB962C8B-B14F-4D97-AF65-F5344CB8AC3E}">
        <p14:creationId xmlns:p14="http://schemas.microsoft.com/office/powerpoint/2010/main" val="386280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63805-7089-48F6-A391-1D2FAF7F8FC9}"/>
              </a:ext>
            </a:extLst>
          </p:cNvPr>
          <p:cNvSpPr txBox="1">
            <a:spLocks noGrp="1"/>
          </p:cNvSpPr>
          <p:nvPr>
            <p:ph type="title"/>
          </p:nvPr>
        </p:nvSpPr>
        <p:spPr>
          <a:xfrm>
            <a:off x="838203" y="365129"/>
            <a:ext cx="10515600" cy="1325559"/>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xmlns="" id="{21AC6125-638F-48B0-B9B9-2358A783D256}"/>
              </a:ext>
            </a:extLst>
          </p:cNvPr>
          <p:cNvSpPr txBox="1">
            <a:spLocks noGrp="1"/>
          </p:cNvSpPr>
          <p:nvPr>
            <p:ph type="dt" sz="half" idx="7"/>
          </p:nvPr>
        </p:nvSpPr>
        <p:spPr>
          <a:xfrm>
            <a:off x="838203" y="6356351"/>
            <a:ext cx="2743200" cy="365129"/>
          </a:xfrm>
        </p:spPr>
        <p:txBody>
          <a:bodyPr/>
          <a:lstStyle>
            <a:lvl1pPr>
              <a:defRPr/>
            </a:lvl1pPr>
          </a:lstStyle>
          <a:p>
            <a:pPr lvl="0"/>
            <a:fld id="{2B645F63-4C11-450B-BB2F-5A46F057E656}" type="datetime1">
              <a:rPr lang="en-US"/>
              <a:pPr lvl="0"/>
              <a:t>7/22/18</a:t>
            </a:fld>
            <a:endParaRPr lang="en-US"/>
          </a:p>
        </p:txBody>
      </p:sp>
      <p:sp>
        <p:nvSpPr>
          <p:cNvPr id="4" name="Footer Placeholder 3">
            <a:extLst>
              <a:ext uri="{FF2B5EF4-FFF2-40B4-BE49-F238E27FC236}">
                <a16:creationId xmlns:a16="http://schemas.microsoft.com/office/drawing/2014/main" xmlns="" id="{2A3F699D-2830-4C86-A01A-3B356BAFA6CC}"/>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xmlns="" id="{7EF5FC90-134E-4839-9900-ABAB4BB4DE74}"/>
              </a:ext>
            </a:extLst>
          </p:cNvPr>
          <p:cNvSpPr txBox="1">
            <a:spLocks noGrp="1"/>
          </p:cNvSpPr>
          <p:nvPr>
            <p:ph type="sldNum" sz="quarter" idx="8"/>
          </p:nvPr>
        </p:nvSpPr>
        <p:spPr>
          <a:xfrm>
            <a:off x="8610603" y="6356351"/>
            <a:ext cx="2743200" cy="365129"/>
          </a:xfrm>
        </p:spPr>
        <p:txBody>
          <a:bodyPr/>
          <a:lstStyle>
            <a:lvl1pPr>
              <a:defRPr/>
            </a:lvl1pPr>
          </a:lstStyle>
          <a:p>
            <a:pPr lvl="0"/>
            <a:fld id="{616D835B-121C-4468-8F21-1ED44CB6949F}" type="slidenum">
              <a:t>‹#›</a:t>
            </a:fld>
            <a:endParaRPr lang="en-US"/>
          </a:p>
        </p:txBody>
      </p:sp>
    </p:spTree>
    <p:extLst>
      <p:ext uri="{BB962C8B-B14F-4D97-AF65-F5344CB8AC3E}">
        <p14:creationId xmlns:p14="http://schemas.microsoft.com/office/powerpoint/2010/main" val="389328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3D2A34-B3E3-46A4-9E08-398A30021BFE}"/>
              </a:ext>
            </a:extLst>
          </p:cNvPr>
          <p:cNvSpPr txBox="1">
            <a:spLocks noGrp="1"/>
          </p:cNvSpPr>
          <p:nvPr>
            <p:ph type="dt" sz="half" idx="7"/>
          </p:nvPr>
        </p:nvSpPr>
        <p:spPr>
          <a:xfrm>
            <a:off x="838203" y="6356351"/>
            <a:ext cx="2743200" cy="365129"/>
          </a:xfrm>
        </p:spPr>
        <p:txBody>
          <a:bodyPr/>
          <a:lstStyle>
            <a:lvl1pPr>
              <a:defRPr/>
            </a:lvl1pPr>
          </a:lstStyle>
          <a:p>
            <a:pPr lvl="0"/>
            <a:fld id="{6A9BDBB9-CA45-43FE-AD76-B4E6DD5EEB65}" type="datetime1">
              <a:rPr lang="en-US"/>
              <a:pPr lvl="0"/>
              <a:t>7/22/18</a:t>
            </a:fld>
            <a:endParaRPr lang="en-US"/>
          </a:p>
        </p:txBody>
      </p:sp>
      <p:sp>
        <p:nvSpPr>
          <p:cNvPr id="3" name="Footer Placeholder 2">
            <a:extLst>
              <a:ext uri="{FF2B5EF4-FFF2-40B4-BE49-F238E27FC236}">
                <a16:creationId xmlns:a16="http://schemas.microsoft.com/office/drawing/2014/main" xmlns="" id="{E0D5E893-5B24-4019-9F76-85648BFE96A5}"/>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xmlns="" id="{EB7F798E-29F2-4258-AA45-D3939F811944}"/>
              </a:ext>
            </a:extLst>
          </p:cNvPr>
          <p:cNvSpPr txBox="1">
            <a:spLocks noGrp="1"/>
          </p:cNvSpPr>
          <p:nvPr>
            <p:ph type="sldNum" sz="quarter" idx="8"/>
          </p:nvPr>
        </p:nvSpPr>
        <p:spPr>
          <a:xfrm>
            <a:off x="8610603" y="6356351"/>
            <a:ext cx="2743200" cy="365129"/>
          </a:xfrm>
        </p:spPr>
        <p:txBody>
          <a:bodyPr/>
          <a:lstStyle>
            <a:lvl1pPr>
              <a:defRPr/>
            </a:lvl1pPr>
          </a:lstStyle>
          <a:p>
            <a:pPr lvl="0"/>
            <a:fld id="{E6AB38D0-ED67-496C-BE74-1CC47285800C}" type="slidenum">
              <a:t>‹#›</a:t>
            </a:fld>
            <a:endParaRPr lang="en-US"/>
          </a:p>
        </p:txBody>
      </p:sp>
    </p:spTree>
    <p:extLst>
      <p:ext uri="{BB962C8B-B14F-4D97-AF65-F5344CB8AC3E}">
        <p14:creationId xmlns:p14="http://schemas.microsoft.com/office/powerpoint/2010/main" val="39072711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8771F-81F0-457A-B9E9-5BDEC7D28CF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xmlns="" id="{393EEC95-07A7-4C61-B365-5348AF73D08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80BF4D-EBA1-43FA-BAD8-195813D88D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xmlns="" id="{8C526E3D-574C-431A-89D9-9BCD2416AC85}"/>
              </a:ext>
            </a:extLst>
          </p:cNvPr>
          <p:cNvSpPr txBox="1">
            <a:spLocks noGrp="1"/>
          </p:cNvSpPr>
          <p:nvPr>
            <p:ph type="dt" sz="half" idx="7"/>
          </p:nvPr>
        </p:nvSpPr>
        <p:spPr>
          <a:xfrm>
            <a:off x="838203" y="6356351"/>
            <a:ext cx="2743200" cy="365129"/>
          </a:xfrm>
        </p:spPr>
        <p:txBody>
          <a:bodyPr/>
          <a:lstStyle>
            <a:lvl1pPr>
              <a:defRPr/>
            </a:lvl1pPr>
          </a:lstStyle>
          <a:p>
            <a:pPr lvl="0"/>
            <a:fld id="{FD2363C4-2EF9-4960-8BEA-16BAC6832BE0}" type="datetime1">
              <a:rPr lang="en-US"/>
              <a:pPr lvl="0"/>
              <a:t>7/22/18</a:t>
            </a:fld>
            <a:endParaRPr lang="en-US"/>
          </a:p>
        </p:txBody>
      </p:sp>
      <p:sp>
        <p:nvSpPr>
          <p:cNvPr id="6" name="Footer Placeholder 5">
            <a:extLst>
              <a:ext uri="{FF2B5EF4-FFF2-40B4-BE49-F238E27FC236}">
                <a16:creationId xmlns:a16="http://schemas.microsoft.com/office/drawing/2014/main" xmlns="" id="{D398FAB6-07EB-453A-B4D4-AE76975E3C0E}"/>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A319A076-EA11-4947-97DD-66020DC0A2A6}"/>
              </a:ext>
            </a:extLst>
          </p:cNvPr>
          <p:cNvSpPr txBox="1">
            <a:spLocks noGrp="1"/>
          </p:cNvSpPr>
          <p:nvPr>
            <p:ph type="sldNum" sz="quarter" idx="8"/>
          </p:nvPr>
        </p:nvSpPr>
        <p:spPr>
          <a:xfrm>
            <a:off x="8610603" y="6356351"/>
            <a:ext cx="2743200" cy="365129"/>
          </a:xfrm>
        </p:spPr>
        <p:txBody>
          <a:bodyPr/>
          <a:lstStyle>
            <a:lvl1pPr>
              <a:defRPr/>
            </a:lvl1pPr>
          </a:lstStyle>
          <a:p>
            <a:pPr lvl="0"/>
            <a:fld id="{35AA7A7C-21BD-4F9F-A666-CBDF8D40EAE8}" type="slidenum">
              <a:t>‹#›</a:t>
            </a:fld>
            <a:endParaRPr lang="en-US"/>
          </a:p>
        </p:txBody>
      </p:sp>
    </p:spTree>
    <p:extLst>
      <p:ext uri="{BB962C8B-B14F-4D97-AF65-F5344CB8AC3E}">
        <p14:creationId xmlns:p14="http://schemas.microsoft.com/office/powerpoint/2010/main" val="399490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8D906-EB85-4AC1-BA97-9E6E59CEB18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xmlns="" id="{D4CD8F60-985A-41C2-9618-8A648E7FF3C1}"/>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xmlns="" id="{C6F89845-8CFD-44E1-B675-06AB07EE4F3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xmlns="" id="{8D70C139-ACDC-436C-A960-5ADBBACB519F}"/>
              </a:ext>
            </a:extLst>
          </p:cNvPr>
          <p:cNvSpPr txBox="1">
            <a:spLocks noGrp="1"/>
          </p:cNvSpPr>
          <p:nvPr>
            <p:ph type="dt" sz="half" idx="7"/>
          </p:nvPr>
        </p:nvSpPr>
        <p:spPr>
          <a:xfrm>
            <a:off x="838203" y="6356351"/>
            <a:ext cx="2743200" cy="365129"/>
          </a:xfrm>
        </p:spPr>
        <p:txBody>
          <a:bodyPr/>
          <a:lstStyle>
            <a:lvl1pPr>
              <a:defRPr/>
            </a:lvl1pPr>
          </a:lstStyle>
          <a:p>
            <a:pPr lvl="0"/>
            <a:fld id="{B36B10E1-5076-47A8-96C1-44B582201F39}" type="datetime1">
              <a:rPr lang="en-US"/>
              <a:pPr lvl="0"/>
              <a:t>7/22/18</a:t>
            </a:fld>
            <a:endParaRPr lang="en-US"/>
          </a:p>
        </p:txBody>
      </p:sp>
      <p:sp>
        <p:nvSpPr>
          <p:cNvPr id="6" name="Footer Placeholder 5">
            <a:extLst>
              <a:ext uri="{FF2B5EF4-FFF2-40B4-BE49-F238E27FC236}">
                <a16:creationId xmlns:a16="http://schemas.microsoft.com/office/drawing/2014/main" xmlns="" id="{00380EEA-78D0-41B5-AA39-01678B60948E}"/>
              </a:ext>
            </a:extLst>
          </p:cNvPr>
          <p:cNvSpPr txBox="1">
            <a:spLocks noGrp="1"/>
          </p:cNvSpPr>
          <p:nvPr>
            <p:ph type="ftr" sz="quarter" idx="9"/>
          </p:nvPr>
        </p:nvSpPr>
        <p:spPr>
          <a:xfrm>
            <a:off x="4038603" y="6356351"/>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13E5D9A7-677F-48B9-B200-B395F1F99645}"/>
              </a:ext>
            </a:extLst>
          </p:cNvPr>
          <p:cNvSpPr txBox="1">
            <a:spLocks noGrp="1"/>
          </p:cNvSpPr>
          <p:nvPr>
            <p:ph type="sldNum" sz="quarter" idx="8"/>
          </p:nvPr>
        </p:nvSpPr>
        <p:spPr>
          <a:xfrm>
            <a:off x="8610603" y="6356351"/>
            <a:ext cx="2743200" cy="365129"/>
          </a:xfrm>
        </p:spPr>
        <p:txBody>
          <a:bodyPr/>
          <a:lstStyle>
            <a:lvl1pPr>
              <a:defRPr/>
            </a:lvl1pPr>
          </a:lstStyle>
          <a:p>
            <a:pPr lvl="0"/>
            <a:fld id="{E2055173-2E3F-4879-AEAA-6255AF645043}" type="slidenum">
              <a:t>‹#›</a:t>
            </a:fld>
            <a:endParaRPr lang="en-US"/>
          </a:p>
        </p:txBody>
      </p:sp>
    </p:spTree>
    <p:extLst>
      <p:ext uri="{BB962C8B-B14F-4D97-AF65-F5344CB8AC3E}">
        <p14:creationId xmlns:p14="http://schemas.microsoft.com/office/powerpoint/2010/main" val="7607904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E23549-7FB9-42DF-9A6B-AD31E43893B8}"/>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xmlns="" id="{DF50175D-B324-4A12-A010-0E9BC6772414}"/>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2760C7-269F-4C80-A9E9-F16E7F3CA3F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3B718F05-C92F-4323-B719-A1C22917767A}" type="datetime1">
              <a:rPr lang="en-US"/>
              <a:pPr lvl="0"/>
              <a:t>7/22/18</a:t>
            </a:fld>
            <a:endParaRPr lang="en-US"/>
          </a:p>
        </p:txBody>
      </p:sp>
      <p:sp>
        <p:nvSpPr>
          <p:cNvPr id="5" name="Footer Placeholder 4">
            <a:extLst>
              <a:ext uri="{FF2B5EF4-FFF2-40B4-BE49-F238E27FC236}">
                <a16:creationId xmlns:a16="http://schemas.microsoft.com/office/drawing/2014/main" xmlns="" id="{0F508704-6904-4F85-BB14-5D4059EE44E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xmlns="" id="{266B6F03-FD5B-430B-A1C1-6488B62F977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552BD274-C562-4B37-9683-59595B6BBCE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4DFA2-9F98-4B7F-97AC-D46A01CC02EE}"/>
              </a:ext>
            </a:extLst>
          </p:cNvPr>
          <p:cNvSpPr txBox="1">
            <a:spLocks noGrp="1"/>
          </p:cNvSpPr>
          <p:nvPr>
            <p:ph type="ctrTitle"/>
          </p:nvPr>
        </p:nvSpPr>
        <p:spPr>
          <a:xfrm>
            <a:off x="1619539" y="221586"/>
            <a:ext cx="9144000" cy="1989350"/>
          </a:xfrm>
        </p:spPr>
        <p:txBody>
          <a:bodyPr/>
          <a:lstStyle/>
          <a:p>
            <a:pPr lvl="0"/>
            <a:r>
              <a:rPr lang="en-US" b="1" dirty="0">
                <a:solidFill>
                  <a:srgbClr val="7030A0"/>
                </a:solidFill>
                <a:effectLst>
                  <a:outerShdw dist="38096" dir="2700000">
                    <a:srgbClr val="000000"/>
                  </a:outerShdw>
                </a:effectLst>
                <a:latin typeface="Agency FB" pitchFamily="34"/>
              </a:rPr>
              <a:t>THE MESSENGER THAT BITEs WITH THE GOSPEL</a:t>
            </a:r>
          </a:p>
        </p:txBody>
      </p:sp>
      <p:sp>
        <p:nvSpPr>
          <p:cNvPr id="3" name="Subtitle 2">
            <a:extLst>
              <a:ext uri="{FF2B5EF4-FFF2-40B4-BE49-F238E27FC236}">
                <a16:creationId xmlns:a16="http://schemas.microsoft.com/office/drawing/2014/main" xmlns="" id="{B9768AAE-2228-4869-B5AD-BDC67D6BBE87}"/>
              </a:ext>
            </a:extLst>
          </p:cNvPr>
          <p:cNvSpPr txBox="1">
            <a:spLocks noGrp="1"/>
          </p:cNvSpPr>
          <p:nvPr>
            <p:ph type="subTitle" idx="1"/>
          </p:nvPr>
        </p:nvSpPr>
        <p:spPr>
          <a:xfrm>
            <a:off x="1619539" y="2210936"/>
            <a:ext cx="9144000" cy="2340425"/>
          </a:xfrm>
        </p:spPr>
        <p:txBody>
          <a:bodyPr/>
          <a:lstStyle/>
          <a:p>
            <a:pPr lvl="0"/>
            <a:r>
              <a:rPr lang="en-US" sz="2800" b="1" dirty="0">
                <a:solidFill>
                  <a:srgbClr val="002060"/>
                </a:solidFill>
                <a:effectLst>
                  <a:outerShdw dist="38096" dir="2700000">
                    <a:srgbClr val="000000"/>
                  </a:outerShdw>
                </a:effectLst>
              </a:rPr>
              <a:t>Hebrews 4:12</a:t>
            </a:r>
          </a:p>
          <a:p>
            <a:pPr lvl="0"/>
            <a:r>
              <a:rPr lang="en-US" sz="2800" b="1" dirty="0">
                <a:solidFill>
                  <a:srgbClr val="FF0000"/>
                </a:solidFill>
              </a:rPr>
              <a:t>For the word of God  is alive  and active.  Sharper than any double-edged sword,  it penetrates even to dividing soul and spirit, joints and marrow; it judges the thoughts and attitudes of the heart.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F7C0A02D-5E93-42A2-A3C6-C662E862F46F}"/>
              </a:ext>
            </a:extLst>
          </p:cNvPr>
          <p:cNvPicPr>
            <a:picLocks noChangeAspect="1"/>
          </p:cNvPicPr>
          <p:nvPr/>
        </p:nvPicPr>
        <p:blipFill>
          <a:blip r:embed="rId2"/>
          <a:stretch>
            <a:fillRect/>
          </a:stretch>
        </p:blipFill>
        <p:spPr>
          <a:xfrm>
            <a:off x="145206" y="2961567"/>
            <a:ext cx="4467740" cy="3655204"/>
          </a:xfrm>
          <a:prstGeom prst="rect">
            <a:avLst/>
          </a:prstGeom>
          <a:noFill/>
          <a:ln cap="flat">
            <a:noFill/>
          </a:ln>
        </p:spPr>
      </p:pic>
      <p:sp>
        <p:nvSpPr>
          <p:cNvPr id="3" name="Rounded Rectangle 4">
            <a:extLst>
              <a:ext uri="{FF2B5EF4-FFF2-40B4-BE49-F238E27FC236}">
                <a16:creationId xmlns:a16="http://schemas.microsoft.com/office/drawing/2014/main" xmlns="" id="{EB525A50-D295-41E9-9971-302CE97125F1}"/>
              </a:ext>
            </a:extLst>
          </p:cNvPr>
          <p:cNvSpPr/>
          <p:nvPr/>
        </p:nvSpPr>
        <p:spPr>
          <a:xfrm>
            <a:off x="4485936" y="354842"/>
            <a:ext cx="7319378" cy="33027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Calibri"/>
              </a:rPr>
              <a:t>	</a:t>
            </a:r>
            <a:r>
              <a:rPr lang="en-US" sz="5400" b="1" i="0" u="none" strike="noStrike" kern="1200" cap="none" spc="0" baseline="0">
                <a:solidFill>
                  <a:srgbClr val="FF0000"/>
                </a:solidFill>
                <a:effectLst>
                  <a:outerShdw dist="38096" dir="2700000">
                    <a:srgbClr val="000000"/>
                  </a:outerShdw>
                </a:effectLst>
                <a:uFillTx/>
                <a:latin typeface="Calibri"/>
              </a:rPr>
              <a:t>THE MESSENGER THAT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0000"/>
                </a:solidFill>
                <a:effectLst>
                  <a:outerShdw dist="38096" dir="2700000">
                    <a:srgbClr val="000000"/>
                  </a:outerShdw>
                </a:effectLst>
                <a:uFillTx/>
                <a:latin typeface="Calibri"/>
              </a:rPr>
              <a:t>BITEs WITH THE GOSPEL</a:t>
            </a:r>
            <a:endParaRPr lang="en-US" sz="2800" b="1" i="0" u="none" strike="noStrike" kern="1200" cap="none" spc="0" baseline="0">
              <a:solidFill>
                <a:srgbClr val="FF0000"/>
              </a:solidFill>
              <a:effectLst>
                <a:outerShdw dist="38096" dir="2700000">
                  <a:srgbClr val="000000"/>
                </a:outerShdw>
              </a:effectLst>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2B55B-9538-4184-89C1-987862E00CFE}"/>
              </a:ext>
            </a:extLst>
          </p:cNvPr>
          <p:cNvSpPr txBox="1">
            <a:spLocks noGrp="1"/>
          </p:cNvSpPr>
          <p:nvPr>
            <p:ph type="ctrTitle"/>
          </p:nvPr>
        </p:nvSpPr>
        <p:spPr>
          <a:xfrm>
            <a:off x="1524003" y="249704"/>
            <a:ext cx="9144000" cy="1906075"/>
          </a:xfrm>
        </p:spPr>
        <p:txBody>
          <a:bodyPr/>
          <a:lstStyle/>
          <a:p>
            <a:pPr lvl="0"/>
            <a:r>
              <a:rPr lang="en-US" b="1"/>
              <a:t>THE </a:t>
            </a:r>
            <a:r>
              <a:rPr lang="en-US" b="1">
                <a:latin typeface="Calibri"/>
              </a:rPr>
              <a:t>MESSENGER</a:t>
            </a:r>
            <a:r>
              <a:rPr lang="en-US" b="1"/>
              <a:t> MUST </a:t>
            </a:r>
            <a:r>
              <a:rPr lang="en-US" b="1" u="sng">
                <a:solidFill>
                  <a:srgbClr val="5B9BD5"/>
                </a:solidFill>
              </a:rPr>
              <a:t>BE </a:t>
            </a:r>
            <a:r>
              <a:rPr lang="en-US" b="1" u="sng">
                <a:solidFill>
                  <a:srgbClr val="5B9BD5"/>
                </a:solidFill>
                <a:effectLst>
                  <a:outerShdw dist="38096" dir="2700000">
                    <a:srgbClr val="000000"/>
                  </a:outerShdw>
                </a:effectLst>
              </a:rPr>
              <a:t>BOLD</a:t>
            </a:r>
          </a:p>
        </p:txBody>
      </p:sp>
      <p:sp>
        <p:nvSpPr>
          <p:cNvPr id="3" name="Subtitle 2">
            <a:extLst>
              <a:ext uri="{FF2B5EF4-FFF2-40B4-BE49-F238E27FC236}">
                <a16:creationId xmlns:a16="http://schemas.microsoft.com/office/drawing/2014/main" xmlns="" id="{59A90DB0-D9C9-4D70-838D-16AD283D708E}"/>
              </a:ext>
            </a:extLst>
          </p:cNvPr>
          <p:cNvSpPr txBox="1">
            <a:spLocks noGrp="1"/>
          </p:cNvSpPr>
          <p:nvPr>
            <p:ph type="subTitle" idx="1"/>
          </p:nvPr>
        </p:nvSpPr>
        <p:spPr>
          <a:xfrm>
            <a:off x="897346" y="2155771"/>
            <a:ext cx="10484885" cy="2702829"/>
          </a:xfrm>
        </p:spPr>
        <p:txBody>
          <a:bodyPr>
            <a:noAutofit/>
          </a:bodyPr>
          <a:lstStyle/>
          <a:p>
            <a:pPr lvl="0"/>
            <a:r>
              <a:rPr lang="en-US" sz="3200" b="1"/>
              <a:t>DANIEL 6:10  </a:t>
            </a:r>
          </a:p>
          <a:p>
            <a:pPr lvl="0"/>
            <a:r>
              <a:rPr lang="en-US" sz="3200" b="1">
                <a:solidFill>
                  <a:srgbClr val="C00000"/>
                </a:solidFill>
              </a:rPr>
              <a:t>Now when Daniel learned that the decree had been published, he went home to his upstairs room where the windows opened toward  Jerusalem. Three times a day he got down on his knees  and prayed, giving thanks to his God, just as he had done before.</a:t>
            </a:r>
          </a:p>
        </p:txBody>
      </p:sp>
      <p:pic>
        <p:nvPicPr>
          <p:cNvPr id="4" name="Picture 3">
            <a:extLst>
              <a:ext uri="{FF2B5EF4-FFF2-40B4-BE49-F238E27FC236}">
                <a16:creationId xmlns:a16="http://schemas.microsoft.com/office/drawing/2014/main" xmlns="" id="{2744EC04-FCB4-46A9-9925-F21FFC2C683D}"/>
              </a:ext>
            </a:extLst>
          </p:cNvPr>
          <p:cNvPicPr>
            <a:picLocks noChangeAspect="1"/>
          </p:cNvPicPr>
          <p:nvPr/>
        </p:nvPicPr>
        <p:blipFill>
          <a:blip r:embed="rId3"/>
          <a:stretch>
            <a:fillRect/>
          </a:stretch>
        </p:blipFill>
        <p:spPr>
          <a:xfrm>
            <a:off x="154542" y="5045704"/>
            <a:ext cx="3309871" cy="1812295"/>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47B87-7A6D-49D9-B666-8DFBE92F2B79}"/>
              </a:ext>
            </a:extLst>
          </p:cNvPr>
          <p:cNvSpPr txBox="1">
            <a:spLocks noGrp="1"/>
          </p:cNvSpPr>
          <p:nvPr>
            <p:ph type="ctrTitle"/>
          </p:nvPr>
        </p:nvSpPr>
        <p:spPr>
          <a:xfrm>
            <a:off x="1524003" y="340614"/>
            <a:ext cx="9144000" cy="1738649"/>
          </a:xfrm>
        </p:spPr>
        <p:txBody>
          <a:bodyPr/>
          <a:lstStyle/>
          <a:p>
            <a:pPr lvl="0"/>
            <a:r>
              <a:rPr lang="en-US">
                <a:solidFill>
                  <a:srgbClr val="002060"/>
                </a:solidFill>
                <a:latin typeface="Calibri"/>
              </a:rPr>
              <a:t>THE</a:t>
            </a:r>
            <a:r>
              <a:rPr lang="en-US" b="1">
                <a:solidFill>
                  <a:srgbClr val="002060"/>
                </a:solidFill>
                <a:latin typeface="Calibri"/>
              </a:rPr>
              <a:t> </a:t>
            </a:r>
            <a:r>
              <a:rPr lang="en-US" b="1">
                <a:solidFill>
                  <a:srgbClr val="002060"/>
                </a:solidFill>
                <a:effectLst>
                  <a:outerShdw dist="38096" dir="2700000">
                    <a:srgbClr val="000000"/>
                  </a:outerShdw>
                </a:effectLst>
                <a:latin typeface="Calibri"/>
              </a:rPr>
              <a:t>MESSENGER</a:t>
            </a:r>
            <a:r>
              <a:rPr lang="en-US" b="1">
                <a:solidFill>
                  <a:srgbClr val="002060"/>
                </a:solidFill>
                <a:latin typeface="Calibri"/>
              </a:rPr>
              <a:t> MUST BE </a:t>
            </a:r>
            <a:r>
              <a:rPr lang="en-US" b="1">
                <a:solidFill>
                  <a:srgbClr val="7030A0"/>
                </a:solidFill>
                <a:latin typeface="Calibri"/>
              </a:rPr>
              <a:t/>
            </a:r>
            <a:br>
              <a:rPr lang="en-US" b="1">
                <a:solidFill>
                  <a:srgbClr val="7030A0"/>
                </a:solidFill>
                <a:latin typeface="Calibri"/>
              </a:rPr>
            </a:br>
            <a:r>
              <a:rPr lang="en-US" b="1" u="sng">
                <a:solidFill>
                  <a:srgbClr val="0070C0"/>
                </a:solidFill>
                <a:latin typeface="Calibri"/>
              </a:rPr>
              <a:t>INTENTIONAL</a:t>
            </a:r>
          </a:p>
        </p:txBody>
      </p:sp>
      <p:sp>
        <p:nvSpPr>
          <p:cNvPr id="3" name="Subtitle 2">
            <a:extLst>
              <a:ext uri="{FF2B5EF4-FFF2-40B4-BE49-F238E27FC236}">
                <a16:creationId xmlns:a16="http://schemas.microsoft.com/office/drawing/2014/main" xmlns="" id="{22DCA718-6C1D-4121-973B-30E6641C7D2A}"/>
              </a:ext>
            </a:extLst>
          </p:cNvPr>
          <p:cNvSpPr txBox="1">
            <a:spLocks noGrp="1"/>
          </p:cNvSpPr>
          <p:nvPr>
            <p:ph type="subTitle" idx="1"/>
          </p:nvPr>
        </p:nvSpPr>
        <p:spPr>
          <a:xfrm>
            <a:off x="1524003" y="2313029"/>
            <a:ext cx="9144000" cy="2130561"/>
          </a:xfrm>
        </p:spPr>
        <p:txBody>
          <a:bodyPr/>
          <a:lstStyle/>
          <a:p>
            <a:pPr lvl="0">
              <a:lnSpc>
                <a:spcPct val="70000"/>
              </a:lnSpc>
            </a:pPr>
            <a:r>
              <a:rPr lang="en-US" b="1"/>
              <a:t>ACTS 1:8</a:t>
            </a:r>
          </a:p>
          <a:p>
            <a:pPr lvl="0">
              <a:lnSpc>
                <a:spcPct val="70000"/>
              </a:lnSpc>
            </a:pPr>
            <a:r>
              <a:rPr lang="en-US" sz="3600" b="1">
                <a:solidFill>
                  <a:srgbClr val="C00000"/>
                </a:solidFill>
              </a:rPr>
              <a:t>But</a:t>
            </a:r>
            <a:r>
              <a:rPr lang="en-US" b="1">
                <a:solidFill>
                  <a:srgbClr val="C00000"/>
                </a:solidFill>
              </a:rPr>
              <a:t> </a:t>
            </a:r>
            <a:r>
              <a:rPr lang="en-US" sz="3600" b="1">
                <a:solidFill>
                  <a:srgbClr val="C00000"/>
                </a:solidFill>
              </a:rPr>
              <a:t>you will receive power when the Holy Spirit comes on you</a:t>
            </a:r>
            <a:r>
              <a:rPr lang="en-US" sz="3600"/>
              <a:t>;  </a:t>
            </a:r>
            <a:r>
              <a:rPr lang="en-US" sz="3600" b="1" u="sng">
                <a:effectLst>
                  <a:outerShdw dist="38096" dir="2700000">
                    <a:srgbClr val="000000"/>
                  </a:outerShdw>
                </a:effectLst>
              </a:rPr>
              <a:t>and you will be my witnesses  </a:t>
            </a:r>
            <a:r>
              <a:rPr lang="en-US" sz="3600" b="1">
                <a:solidFill>
                  <a:srgbClr val="C00000"/>
                </a:solidFill>
              </a:rPr>
              <a:t>in Jerusalem, and in all Judea and Samaria,  and to the ends of the earth.</a:t>
            </a:r>
            <a:r>
              <a:rPr lang="en-US" sz="3600"/>
              <a:t>”</a:t>
            </a:r>
            <a:endParaRPr lang="en-US"/>
          </a:p>
          <a:p>
            <a:pPr lvl="0">
              <a:lnSpc>
                <a:spcPct val="70000"/>
              </a:lnSpc>
            </a:pPr>
            <a:endParaRPr lang="en-US"/>
          </a:p>
        </p:txBody>
      </p:sp>
      <p:pic>
        <p:nvPicPr>
          <p:cNvPr id="4" name="Picture 3">
            <a:extLst>
              <a:ext uri="{FF2B5EF4-FFF2-40B4-BE49-F238E27FC236}">
                <a16:creationId xmlns:a16="http://schemas.microsoft.com/office/drawing/2014/main" xmlns="" id="{AEC1D3BC-AA0A-41D7-9053-5F0CAE8C4931}"/>
              </a:ext>
            </a:extLst>
          </p:cNvPr>
          <p:cNvPicPr>
            <a:picLocks noChangeAspect="1"/>
          </p:cNvPicPr>
          <p:nvPr/>
        </p:nvPicPr>
        <p:blipFill>
          <a:blip r:embed="rId3"/>
          <a:stretch>
            <a:fillRect/>
          </a:stretch>
        </p:blipFill>
        <p:spPr>
          <a:xfrm>
            <a:off x="399574" y="4443590"/>
            <a:ext cx="4252773" cy="2305321"/>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56037DCA-D0DB-4B7C-9917-BE786271E6FE}"/>
              </a:ext>
            </a:extLst>
          </p:cNvPr>
          <p:cNvSpPr txBox="1">
            <a:spLocks noGrp="1"/>
          </p:cNvSpPr>
          <p:nvPr>
            <p:ph type="ctrTitle"/>
          </p:nvPr>
        </p:nvSpPr>
        <p:spPr>
          <a:xfrm>
            <a:off x="1210610" y="115909"/>
            <a:ext cx="9787938" cy="1495172"/>
          </a:xfrm>
        </p:spPr>
        <p:txBody>
          <a:bodyPr/>
          <a:lstStyle/>
          <a:p>
            <a:pPr lvl="0"/>
            <a:r>
              <a:rPr lang="en-US" sz="4900" b="1">
                <a:solidFill>
                  <a:srgbClr val="002060"/>
                </a:solidFill>
                <a:latin typeface="Calibri"/>
              </a:rPr>
              <a:t>THE MESSENGER MUST BE </a:t>
            </a:r>
            <a:br>
              <a:rPr lang="en-US" sz="4900" b="1">
                <a:solidFill>
                  <a:srgbClr val="002060"/>
                </a:solidFill>
                <a:latin typeface="Calibri"/>
              </a:rPr>
            </a:br>
            <a:r>
              <a:rPr lang="en-US" sz="4900" b="1" u="sng">
                <a:solidFill>
                  <a:srgbClr val="0070C0"/>
                </a:solidFill>
                <a:latin typeface="Calibri"/>
              </a:rPr>
              <a:t>TEAM ORIENTED</a:t>
            </a:r>
          </a:p>
        </p:txBody>
      </p:sp>
      <p:sp>
        <p:nvSpPr>
          <p:cNvPr id="3" name="Subtitle 4">
            <a:extLst>
              <a:ext uri="{FF2B5EF4-FFF2-40B4-BE49-F238E27FC236}">
                <a16:creationId xmlns:a16="http://schemas.microsoft.com/office/drawing/2014/main" xmlns="" id="{4ABDF018-1911-4136-B7B5-AD2E7783670F}"/>
              </a:ext>
            </a:extLst>
          </p:cNvPr>
          <p:cNvSpPr txBox="1">
            <a:spLocks noGrp="1"/>
          </p:cNvSpPr>
          <p:nvPr>
            <p:ph type="subTitle" idx="1"/>
          </p:nvPr>
        </p:nvSpPr>
        <p:spPr>
          <a:xfrm>
            <a:off x="226094" y="1596569"/>
            <a:ext cx="11756980" cy="1538514"/>
          </a:xfrm>
        </p:spPr>
        <p:txBody>
          <a:bodyPr/>
          <a:lstStyle/>
          <a:p>
            <a:pPr lvl="0">
              <a:lnSpc>
                <a:spcPct val="70000"/>
              </a:lnSpc>
            </a:pPr>
            <a:endParaRPr lang="en-US" sz="1000" b="1">
              <a:effectLst>
                <a:outerShdw dist="38096" dir="2700000">
                  <a:srgbClr val="000000"/>
                </a:outerShdw>
              </a:effectLst>
            </a:endParaRPr>
          </a:p>
          <a:p>
            <a:pPr lvl="0">
              <a:lnSpc>
                <a:spcPct val="70000"/>
              </a:lnSpc>
            </a:pPr>
            <a:r>
              <a:rPr lang="en-US" sz="3600" b="1" u="sng">
                <a:effectLst>
                  <a:outerShdw dist="38096" dir="2700000">
                    <a:srgbClr val="000000"/>
                  </a:outerShdw>
                </a:effectLst>
              </a:rPr>
              <a:t>All the believers were together and had everything in common</a:t>
            </a:r>
            <a:r>
              <a:rPr lang="en-US" sz="3600" b="1">
                <a:solidFill>
                  <a:srgbClr val="C00000"/>
                </a:solidFill>
                <a:effectLst>
                  <a:outerShdw dist="38096" dir="2700000">
                    <a:srgbClr val="000000"/>
                  </a:outerShdw>
                </a:effectLst>
              </a:rPr>
              <a:t>. They sold property and possessions to give to anyone who had need.   </a:t>
            </a:r>
            <a:r>
              <a:rPr lang="en-US" sz="3600" b="1">
                <a:solidFill>
                  <a:srgbClr val="44546A"/>
                </a:solidFill>
                <a:effectLst>
                  <a:outerShdw dist="38096" dir="2700000">
                    <a:srgbClr val="000000"/>
                  </a:outerShdw>
                </a:effectLst>
              </a:rPr>
              <a:t>Acts 2:44</a:t>
            </a:r>
          </a:p>
        </p:txBody>
      </p:sp>
      <p:pic>
        <p:nvPicPr>
          <p:cNvPr id="4" name="Picture 6">
            <a:extLst>
              <a:ext uri="{FF2B5EF4-FFF2-40B4-BE49-F238E27FC236}">
                <a16:creationId xmlns:a16="http://schemas.microsoft.com/office/drawing/2014/main" xmlns="" id="{7A66F9C7-48F5-4F6F-AF25-B47E9A66144E}"/>
              </a:ext>
            </a:extLst>
          </p:cNvPr>
          <p:cNvPicPr>
            <a:picLocks noChangeAspect="1"/>
          </p:cNvPicPr>
          <p:nvPr/>
        </p:nvPicPr>
        <p:blipFill>
          <a:blip r:embed="rId3"/>
          <a:stretch>
            <a:fillRect/>
          </a:stretch>
        </p:blipFill>
        <p:spPr>
          <a:xfrm>
            <a:off x="414780" y="3091750"/>
            <a:ext cx="5695733" cy="3536167"/>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7D45023C-CDAC-4676-BAAF-EBAFC8E39C7E}"/>
              </a:ext>
            </a:extLst>
          </p:cNvPr>
          <p:cNvSpPr txBox="1">
            <a:spLocks noGrp="1"/>
          </p:cNvSpPr>
          <p:nvPr>
            <p:ph type="ctrTitle"/>
          </p:nvPr>
        </p:nvSpPr>
        <p:spPr>
          <a:xfrm>
            <a:off x="1524003" y="154542"/>
            <a:ext cx="9144000" cy="1931834"/>
          </a:xfrm>
        </p:spPr>
        <p:txBody>
          <a:bodyPr/>
          <a:lstStyle/>
          <a:p>
            <a:pPr lvl="0"/>
            <a:r>
              <a:rPr lang="en-US" b="1">
                <a:solidFill>
                  <a:srgbClr val="002060"/>
                </a:solidFill>
                <a:latin typeface="Calibri"/>
              </a:rPr>
              <a:t>THE MESSENGER SHOULD </a:t>
            </a:r>
            <a:r>
              <a:rPr lang="en-US" b="1" u="sng">
                <a:solidFill>
                  <a:srgbClr val="00B0F0"/>
                </a:solidFill>
                <a:latin typeface="Calibri"/>
              </a:rPr>
              <a:t>EXPECT</a:t>
            </a:r>
            <a:r>
              <a:rPr lang="en-US" b="1">
                <a:solidFill>
                  <a:srgbClr val="002060"/>
                </a:solidFill>
                <a:latin typeface="Calibri"/>
              </a:rPr>
              <a:t> </a:t>
            </a:r>
            <a:r>
              <a:rPr lang="en-US" b="1">
                <a:latin typeface="Calibri"/>
              </a:rPr>
              <a:t>Results</a:t>
            </a:r>
          </a:p>
        </p:txBody>
      </p:sp>
      <p:sp>
        <p:nvSpPr>
          <p:cNvPr id="3" name="Subtitle 4">
            <a:extLst>
              <a:ext uri="{FF2B5EF4-FFF2-40B4-BE49-F238E27FC236}">
                <a16:creationId xmlns:a16="http://schemas.microsoft.com/office/drawing/2014/main" xmlns="" id="{3AFB68A7-6A3F-460F-B833-4BEDDD5D224D}"/>
              </a:ext>
            </a:extLst>
          </p:cNvPr>
          <p:cNvSpPr txBox="1">
            <a:spLocks noGrp="1"/>
          </p:cNvSpPr>
          <p:nvPr>
            <p:ph type="subTitle" idx="1"/>
          </p:nvPr>
        </p:nvSpPr>
        <p:spPr>
          <a:xfrm>
            <a:off x="791568" y="2086377"/>
            <a:ext cx="10890915" cy="1865851"/>
          </a:xfrm>
        </p:spPr>
        <p:txBody>
          <a:bodyPr/>
          <a:lstStyle/>
          <a:p>
            <a:pPr lvl="0">
              <a:lnSpc>
                <a:spcPct val="60000"/>
              </a:lnSpc>
            </a:pPr>
            <a:r>
              <a:rPr lang="en-US" b="1"/>
              <a:t>ACTS 2:46-47</a:t>
            </a:r>
          </a:p>
          <a:p>
            <a:pPr lvl="0">
              <a:lnSpc>
                <a:spcPct val="60000"/>
              </a:lnSpc>
            </a:pPr>
            <a:r>
              <a:rPr lang="en-US" sz="3000" b="1">
                <a:solidFill>
                  <a:srgbClr val="C00000"/>
                </a:solidFill>
              </a:rPr>
              <a:t>Every day they continued to meet together in the temple courts.  They broke bread  in their homes and ate together with glad and sincere hearts,   praising God and enjoying the favor of all the people.  </a:t>
            </a:r>
            <a:r>
              <a:rPr lang="en-US" sz="3000" b="1" u="sng">
                <a:solidFill>
                  <a:srgbClr val="C00000"/>
                </a:solidFill>
                <a:effectLst>
                  <a:outerShdw dist="38096" dir="2700000">
                    <a:srgbClr val="000000"/>
                  </a:outerShdw>
                </a:effectLst>
              </a:rPr>
              <a:t>And the Lord added to their number  daily those who were being saved</a:t>
            </a:r>
            <a:r>
              <a:rPr lang="en-US" sz="2200" b="1">
                <a:solidFill>
                  <a:srgbClr val="C00000"/>
                </a:solidFill>
              </a:rPr>
              <a:t>.</a:t>
            </a:r>
          </a:p>
        </p:txBody>
      </p:sp>
      <p:pic>
        <p:nvPicPr>
          <p:cNvPr id="4" name="Picture 5">
            <a:extLst>
              <a:ext uri="{FF2B5EF4-FFF2-40B4-BE49-F238E27FC236}">
                <a16:creationId xmlns:a16="http://schemas.microsoft.com/office/drawing/2014/main" xmlns="" id="{AB23B6A4-7B8B-4239-95D7-22F674BA80C4}"/>
              </a:ext>
            </a:extLst>
          </p:cNvPr>
          <p:cNvPicPr>
            <a:picLocks noChangeAspect="1"/>
          </p:cNvPicPr>
          <p:nvPr/>
        </p:nvPicPr>
        <p:blipFill>
          <a:blip r:embed="rId3"/>
          <a:stretch>
            <a:fillRect/>
          </a:stretch>
        </p:blipFill>
        <p:spPr>
          <a:xfrm>
            <a:off x="257440" y="3952228"/>
            <a:ext cx="6127860" cy="278975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62424-5339-4919-BF0C-65AED830F5C4}"/>
              </a:ext>
            </a:extLst>
          </p:cNvPr>
          <p:cNvSpPr txBox="1">
            <a:spLocks noGrp="1"/>
          </p:cNvSpPr>
          <p:nvPr>
            <p:ph type="ctrTitle"/>
          </p:nvPr>
        </p:nvSpPr>
        <p:spPr>
          <a:xfrm>
            <a:off x="1524003" y="309963"/>
            <a:ext cx="9805257" cy="1766803"/>
          </a:xfrm>
        </p:spPr>
        <p:txBody>
          <a:bodyPr/>
          <a:lstStyle/>
          <a:p>
            <a:pPr lvl="0"/>
            <a:r>
              <a:rPr lang="en-US"/>
              <a:t>	</a:t>
            </a:r>
            <a:r>
              <a:rPr lang="en-US">
                <a:latin typeface="Calibri"/>
              </a:rPr>
              <a:t>THE MESSENGER THAT BITEs WITH THE GOSPEL MUST</a:t>
            </a:r>
          </a:p>
        </p:txBody>
      </p:sp>
      <p:sp>
        <p:nvSpPr>
          <p:cNvPr id="3" name="Subtitle 2">
            <a:extLst>
              <a:ext uri="{FF2B5EF4-FFF2-40B4-BE49-F238E27FC236}">
                <a16:creationId xmlns:a16="http://schemas.microsoft.com/office/drawing/2014/main" xmlns="" id="{399BFD76-CE28-4B02-A4E4-F08EB70F33B9}"/>
              </a:ext>
            </a:extLst>
          </p:cNvPr>
          <p:cNvSpPr txBox="1">
            <a:spLocks noGrp="1"/>
          </p:cNvSpPr>
          <p:nvPr>
            <p:ph type="subTitle" idx="1"/>
          </p:nvPr>
        </p:nvSpPr>
        <p:spPr>
          <a:xfrm>
            <a:off x="371959" y="2309244"/>
            <a:ext cx="7485680" cy="4204594"/>
          </a:xfrm>
        </p:spPr>
        <p:txBody>
          <a:bodyPr anchorCtr="0"/>
          <a:lstStyle/>
          <a:p>
            <a:pPr lvl="0" algn="l"/>
            <a:r>
              <a:rPr lang="en-US" sz="4400"/>
              <a:t>BITEs</a:t>
            </a:r>
          </a:p>
          <a:p>
            <a:pPr lvl="0" algn="l"/>
            <a:r>
              <a:rPr lang="en-US" sz="4400" b="1"/>
              <a:t>1. </a:t>
            </a:r>
            <a:r>
              <a:rPr lang="en-US" sz="4400" b="1">
                <a:solidFill>
                  <a:srgbClr val="5B9BD5"/>
                </a:solidFill>
              </a:rPr>
              <a:t>BE Bold </a:t>
            </a:r>
          </a:p>
          <a:p>
            <a:pPr lvl="0" algn="l"/>
            <a:r>
              <a:rPr lang="en-US" sz="4400" b="1"/>
              <a:t>2. </a:t>
            </a:r>
            <a:r>
              <a:rPr lang="en-US" sz="4400" b="1">
                <a:solidFill>
                  <a:srgbClr val="5B9BD5"/>
                </a:solidFill>
              </a:rPr>
              <a:t>INTENTIONAL</a:t>
            </a:r>
          </a:p>
          <a:p>
            <a:pPr lvl="0" algn="l"/>
            <a:r>
              <a:rPr lang="en-US" sz="4400" b="1"/>
              <a:t>3. </a:t>
            </a:r>
            <a:r>
              <a:rPr lang="en-US" sz="4400" b="1">
                <a:solidFill>
                  <a:srgbClr val="5B9BD5"/>
                </a:solidFill>
              </a:rPr>
              <a:t>TEAM</a:t>
            </a:r>
            <a:r>
              <a:rPr lang="en-US" sz="4400" b="1"/>
              <a:t> ORIENTED </a:t>
            </a:r>
          </a:p>
          <a:p>
            <a:pPr lvl="0" algn="l"/>
            <a:r>
              <a:rPr lang="en-US" sz="4400" b="1"/>
              <a:t>4</a:t>
            </a:r>
            <a:r>
              <a:rPr lang="en-US" sz="4400" b="1">
                <a:solidFill>
                  <a:srgbClr val="5B9BD5"/>
                </a:solidFill>
              </a:rPr>
              <a:t>. EXPECT </a:t>
            </a:r>
            <a:r>
              <a:rPr lang="en-US" sz="4400" b="1"/>
              <a:t>AN EXPLOSION  </a:t>
            </a:r>
          </a:p>
          <a:p>
            <a:pPr marL="457200" lvl="0" indent="-457200">
              <a:buAutoNum type="arabicPeriod"/>
            </a:pPr>
            <a:endParaRPr lang="en-US"/>
          </a:p>
          <a:p>
            <a:pPr marL="457200" lvl="0" indent="-457200">
              <a:buAutoNum type="arabicPeriod"/>
            </a:pPr>
            <a:endParaRPr lang="en-US"/>
          </a:p>
        </p:txBody>
      </p:sp>
      <p:pic>
        <p:nvPicPr>
          <p:cNvPr id="4" name="Picture 4">
            <a:extLst>
              <a:ext uri="{FF2B5EF4-FFF2-40B4-BE49-F238E27FC236}">
                <a16:creationId xmlns:a16="http://schemas.microsoft.com/office/drawing/2014/main" xmlns="" id="{2CBC9384-8B8B-4774-890B-1654660229D8}"/>
              </a:ext>
            </a:extLst>
          </p:cNvPr>
          <p:cNvPicPr>
            <a:picLocks noChangeAspect="1"/>
          </p:cNvPicPr>
          <p:nvPr/>
        </p:nvPicPr>
        <p:blipFill>
          <a:blip r:embed="rId3"/>
          <a:stretch>
            <a:fillRect/>
          </a:stretch>
        </p:blipFill>
        <p:spPr>
          <a:xfrm>
            <a:off x="6959662" y="2585630"/>
            <a:ext cx="4468755" cy="3651820"/>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261</Words>
  <Application>Microsoft Macintosh PowerPoint</Application>
  <PresentationFormat>Widescreen</PresentationFormat>
  <Paragraphs>29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Agency FB</vt:lpstr>
      <vt:lpstr>Arial</vt:lpstr>
      <vt:lpstr>Calibri</vt:lpstr>
      <vt:lpstr>Calibri Light</vt:lpstr>
      <vt:lpstr>Office Theme</vt:lpstr>
      <vt:lpstr>THE MESSENGER THAT BITEs WITH THE GOSPEL</vt:lpstr>
      <vt:lpstr>PowerPoint Presentation</vt:lpstr>
      <vt:lpstr>THE MESSENGER MUST BE BOLD</vt:lpstr>
      <vt:lpstr>THE MESSENGER MUST BE  INTENTIONAL</vt:lpstr>
      <vt:lpstr>THE MESSENGER MUST BE  TEAM ORIENTED</vt:lpstr>
      <vt:lpstr>THE MESSENGER SHOULD EXPECT Results</vt:lpstr>
      <vt:lpstr> THE MESSENGER THAT BITEs WITH THE GOSPEL MUST</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MESSENGER THAT BITES</dc:title>
  <dc:creator>Rafael Murillo</dc:creator>
  <cp:lastModifiedBy>Sound Booth</cp:lastModifiedBy>
  <cp:revision>15</cp:revision>
  <cp:lastPrinted>2018-07-20T23:19:51Z</cp:lastPrinted>
  <dcterms:created xsi:type="dcterms:W3CDTF">2018-07-20T20:02:52Z</dcterms:created>
  <dcterms:modified xsi:type="dcterms:W3CDTF">2018-07-22T12:36:56Z</dcterms:modified>
</cp:coreProperties>
</file>